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82" r:id="rId2"/>
    <p:sldId id="280" r:id="rId3"/>
    <p:sldId id="281" r:id="rId4"/>
    <p:sldId id="321" r:id="rId5"/>
    <p:sldId id="283" r:id="rId6"/>
    <p:sldId id="284" r:id="rId7"/>
    <p:sldId id="322" r:id="rId8"/>
    <p:sldId id="285" r:id="rId9"/>
    <p:sldId id="324" r:id="rId10"/>
    <p:sldId id="286" r:id="rId11"/>
    <p:sldId id="287" r:id="rId12"/>
    <p:sldId id="288" r:id="rId13"/>
    <p:sldId id="328" r:id="rId14"/>
    <p:sldId id="326" r:id="rId15"/>
    <p:sldId id="289" r:id="rId16"/>
    <p:sldId id="325" r:id="rId17"/>
    <p:sldId id="292" r:id="rId18"/>
    <p:sldId id="293" r:id="rId19"/>
    <p:sldId id="290" r:id="rId20"/>
    <p:sldId id="294" r:id="rId21"/>
    <p:sldId id="298" r:id="rId22"/>
    <p:sldId id="296" r:id="rId23"/>
    <p:sldId id="297" r:id="rId24"/>
    <p:sldId id="299" r:id="rId25"/>
    <p:sldId id="300" r:id="rId26"/>
    <p:sldId id="315" r:id="rId27"/>
    <p:sldId id="304" r:id="rId28"/>
    <p:sldId id="301" r:id="rId29"/>
    <p:sldId id="302" r:id="rId30"/>
    <p:sldId id="303" r:id="rId31"/>
    <p:sldId id="291" r:id="rId32"/>
    <p:sldId id="305" r:id="rId33"/>
    <p:sldId id="323" r:id="rId34"/>
    <p:sldId id="306" r:id="rId35"/>
    <p:sldId id="327" r:id="rId36"/>
    <p:sldId id="295" r:id="rId37"/>
    <p:sldId id="307" r:id="rId38"/>
    <p:sldId id="309" r:id="rId39"/>
    <p:sldId id="308" r:id="rId40"/>
    <p:sldId id="311" r:id="rId41"/>
    <p:sldId id="331" r:id="rId42"/>
    <p:sldId id="312"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D253D0-C632-4399-8C53-FD4EFAA1E6EC}" v="8" dt="2025-06-13T10:49:27.74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62" d="100"/>
          <a:sy n="62" d="100"/>
        </p:scale>
        <p:origin x="97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thu Dey" userId="e7d0aab4-3869-4523-b595-90ec5240161f" providerId="ADAL" clId="{965621B4-589C-4331-947E-2BA9DE17BD13}"/>
    <pc:docChg chg="undo custSel addSld delSld modSld">
      <pc:chgData name="Mithu Dey" userId="e7d0aab4-3869-4523-b595-90ec5240161f" providerId="ADAL" clId="{965621B4-589C-4331-947E-2BA9DE17BD13}" dt="2024-12-11T06:31:00.188" v="326" actId="29295"/>
      <pc:docMkLst>
        <pc:docMk/>
      </pc:docMkLst>
      <pc:sldChg chg="addSp delSp modSp del mod">
        <pc:chgData name="Mithu Dey" userId="e7d0aab4-3869-4523-b595-90ec5240161f" providerId="ADAL" clId="{965621B4-589C-4331-947E-2BA9DE17BD13}" dt="2024-12-11T06:14:36.939" v="187" actId="47"/>
        <pc:sldMkLst>
          <pc:docMk/>
          <pc:sldMk cId="3986866325" sldId="275"/>
        </pc:sldMkLst>
      </pc:sldChg>
      <pc:sldChg chg="modSp add del mod">
        <pc:chgData name="Mithu Dey" userId="e7d0aab4-3869-4523-b595-90ec5240161f" providerId="ADAL" clId="{965621B4-589C-4331-947E-2BA9DE17BD13}" dt="2024-12-11T06:12:32.891" v="184" actId="2696"/>
        <pc:sldMkLst>
          <pc:docMk/>
          <pc:sldMk cId="1801583929" sldId="276"/>
        </pc:sldMkLst>
      </pc:sldChg>
      <pc:sldChg chg="add del">
        <pc:chgData name="Mithu Dey" userId="e7d0aab4-3869-4523-b595-90ec5240161f" providerId="ADAL" clId="{965621B4-589C-4331-947E-2BA9DE17BD13}" dt="2024-12-11T05:57:39.337" v="42" actId="47"/>
        <pc:sldMkLst>
          <pc:docMk/>
          <pc:sldMk cId="3266750285" sldId="276"/>
        </pc:sldMkLst>
      </pc:sldChg>
      <pc:sldChg chg="addSp delSp modSp add del mod">
        <pc:chgData name="Mithu Dey" userId="e7d0aab4-3869-4523-b595-90ec5240161f" providerId="ADAL" clId="{965621B4-589C-4331-947E-2BA9DE17BD13}" dt="2024-12-11T06:30:23.889" v="319" actId="2696"/>
        <pc:sldMkLst>
          <pc:docMk/>
          <pc:sldMk cId="682535371" sldId="277"/>
        </pc:sldMkLst>
      </pc:sldChg>
      <pc:sldChg chg="add del">
        <pc:chgData name="Mithu Dey" userId="e7d0aab4-3869-4523-b595-90ec5240161f" providerId="ADAL" clId="{965621B4-589C-4331-947E-2BA9DE17BD13}" dt="2024-12-11T05:57:40.604" v="43" actId="47"/>
        <pc:sldMkLst>
          <pc:docMk/>
          <pc:sldMk cId="1766646755" sldId="277"/>
        </pc:sldMkLst>
      </pc:sldChg>
      <pc:sldChg chg="addSp modSp new del mod">
        <pc:chgData name="Mithu Dey" userId="e7d0aab4-3869-4523-b595-90ec5240161f" providerId="ADAL" clId="{965621B4-589C-4331-947E-2BA9DE17BD13}" dt="2024-12-11T06:19:19.606" v="202" actId="680"/>
        <pc:sldMkLst>
          <pc:docMk/>
          <pc:sldMk cId="77508556" sldId="278"/>
        </pc:sldMkLst>
      </pc:sldChg>
      <pc:sldChg chg="addSp modSp add del mod">
        <pc:chgData name="Mithu Dey" userId="e7d0aab4-3869-4523-b595-90ec5240161f" providerId="ADAL" clId="{965621B4-589C-4331-947E-2BA9DE17BD13}" dt="2024-12-11T06:30:27.529" v="320" actId="2696"/>
        <pc:sldMkLst>
          <pc:docMk/>
          <pc:sldMk cId="693648776" sldId="278"/>
        </pc:sldMkLst>
      </pc:sldChg>
      <pc:sldChg chg="addSp modSp new del mod">
        <pc:chgData name="Mithu Dey" userId="e7d0aab4-3869-4523-b595-90ec5240161f" providerId="ADAL" clId="{965621B4-589C-4331-947E-2BA9DE17BD13}" dt="2024-12-11T06:12:02.485" v="181" actId="47"/>
        <pc:sldMkLst>
          <pc:docMk/>
          <pc:sldMk cId="1220278307" sldId="278"/>
        </pc:sldMkLst>
      </pc:sldChg>
      <pc:sldChg chg="add del">
        <pc:chgData name="Mithu Dey" userId="e7d0aab4-3869-4523-b595-90ec5240161f" providerId="ADAL" clId="{965621B4-589C-4331-947E-2BA9DE17BD13}" dt="2024-12-11T05:57:41.706" v="44" actId="47"/>
        <pc:sldMkLst>
          <pc:docMk/>
          <pc:sldMk cId="2210212605" sldId="278"/>
        </pc:sldMkLst>
      </pc:sldChg>
      <pc:sldChg chg="add del">
        <pc:chgData name="Mithu Dey" userId="e7d0aab4-3869-4523-b595-90ec5240161f" providerId="ADAL" clId="{965621B4-589C-4331-947E-2BA9DE17BD13}" dt="2024-12-11T05:57:42.730" v="45" actId="47"/>
        <pc:sldMkLst>
          <pc:docMk/>
          <pc:sldMk cId="633522623" sldId="279"/>
        </pc:sldMkLst>
      </pc:sldChg>
      <pc:sldChg chg="addSp modSp new del mod">
        <pc:chgData name="Mithu Dey" userId="e7d0aab4-3869-4523-b595-90ec5240161f" providerId="ADAL" clId="{965621B4-589C-4331-947E-2BA9DE17BD13}" dt="2024-12-11T06:12:12.627" v="182" actId="2696"/>
        <pc:sldMkLst>
          <pc:docMk/>
          <pc:sldMk cId="1681833592" sldId="279"/>
        </pc:sldMkLst>
      </pc:sldChg>
      <pc:sldChg chg="add">
        <pc:chgData name="Mithu Dey" userId="e7d0aab4-3869-4523-b595-90ec5240161f" providerId="ADAL" clId="{965621B4-589C-4331-947E-2BA9DE17BD13}" dt="2024-12-11T06:20:35.024" v="205" actId="2890"/>
        <pc:sldMkLst>
          <pc:docMk/>
          <pc:sldMk cId="2792256836" sldId="279"/>
        </pc:sldMkLst>
      </pc:sldChg>
      <pc:sldChg chg="addSp modSp new mod">
        <pc:chgData name="Mithu Dey" userId="e7d0aab4-3869-4523-b595-90ec5240161f" providerId="ADAL" clId="{965621B4-589C-4331-947E-2BA9DE17BD13}" dt="2024-12-11T06:31:00.188" v="326" actId="29295"/>
        <pc:sldMkLst>
          <pc:docMk/>
          <pc:sldMk cId="3793361148" sldId="280"/>
        </pc:sldMkLst>
      </pc:sldChg>
      <pc:sldChg chg="modSp add del mod">
        <pc:chgData name="Mithu Dey" userId="e7d0aab4-3869-4523-b595-90ec5240161f" providerId="ADAL" clId="{965621B4-589C-4331-947E-2BA9DE17BD13}" dt="2024-12-11T06:30:31.353" v="321" actId="2696"/>
        <pc:sldMkLst>
          <pc:docMk/>
          <pc:sldMk cId="2419481914" sldId="281"/>
        </pc:sldMkLst>
      </pc:sldChg>
      <pc:sldChg chg="add">
        <pc:chgData name="Mithu Dey" userId="e7d0aab4-3869-4523-b595-90ec5240161f" providerId="ADAL" clId="{965621B4-589C-4331-947E-2BA9DE17BD13}" dt="2024-12-11T06:21:25.954" v="213" actId="2890"/>
        <pc:sldMkLst>
          <pc:docMk/>
          <pc:sldMk cId="1860970331" sldId="282"/>
        </pc:sldMkLst>
      </pc:sldChg>
    </pc:docChg>
  </pc:docChgLst>
  <pc:docChgLst>
    <pc:chgData name="Mithu Dey" userId="e7d0aab4-3869-4523-b595-90ec5240161f" providerId="ADAL" clId="{0B27AB4E-E868-4F01-AB2A-CBCD0D8E090D}"/>
    <pc:docChg chg="undo custSel addSld modSld sldOrd">
      <pc:chgData name="Mithu Dey" userId="e7d0aab4-3869-4523-b595-90ec5240161f" providerId="ADAL" clId="{0B27AB4E-E868-4F01-AB2A-CBCD0D8E090D}" dt="2025-01-16T08:40:01.353" v="1167"/>
      <pc:docMkLst>
        <pc:docMk/>
      </pc:docMkLst>
      <pc:sldChg chg="modSp mod">
        <pc:chgData name="Mithu Dey" userId="e7d0aab4-3869-4523-b595-90ec5240161f" providerId="ADAL" clId="{0B27AB4E-E868-4F01-AB2A-CBCD0D8E090D}" dt="2025-01-16T05:43:00.424" v="1" actId="5793"/>
        <pc:sldMkLst>
          <pc:docMk/>
          <pc:sldMk cId="133850333" sldId="297"/>
        </pc:sldMkLst>
      </pc:sldChg>
      <pc:sldChg chg="addSp delSp modSp mod">
        <pc:chgData name="Mithu Dey" userId="e7d0aab4-3869-4523-b595-90ec5240161f" providerId="ADAL" clId="{0B27AB4E-E868-4F01-AB2A-CBCD0D8E090D}" dt="2025-01-16T06:42:59.268" v="380" actId="1076"/>
        <pc:sldMkLst>
          <pc:docMk/>
          <pc:sldMk cId="362128131" sldId="300"/>
        </pc:sldMkLst>
      </pc:sldChg>
      <pc:sldChg chg="addSp delSp modSp mod ord">
        <pc:chgData name="Mithu Dey" userId="e7d0aab4-3869-4523-b595-90ec5240161f" providerId="ADAL" clId="{0B27AB4E-E868-4F01-AB2A-CBCD0D8E090D}" dt="2025-01-16T07:14:53.064" v="676" actId="13926"/>
        <pc:sldMkLst>
          <pc:docMk/>
          <pc:sldMk cId="3065602807" sldId="315"/>
        </pc:sldMkLst>
      </pc:sldChg>
      <pc:sldChg chg="addSp delSp modSp add mod ord">
        <pc:chgData name="Mithu Dey" userId="e7d0aab4-3869-4523-b595-90ec5240161f" providerId="ADAL" clId="{0B27AB4E-E868-4F01-AB2A-CBCD0D8E090D}" dt="2025-01-16T08:22:45.228" v="1165"/>
        <pc:sldMkLst>
          <pc:docMk/>
          <pc:sldMk cId="536389356" sldId="328"/>
        </pc:sldMkLst>
      </pc:sldChg>
      <pc:sldChg chg="add">
        <pc:chgData name="Mithu Dey" userId="e7d0aab4-3869-4523-b595-90ec5240161f" providerId="ADAL" clId="{0B27AB4E-E868-4F01-AB2A-CBCD0D8E090D}" dt="2025-01-16T05:43:22.833" v="3" actId="2890"/>
        <pc:sldMkLst>
          <pc:docMk/>
          <pc:sldMk cId="2108786161" sldId="329"/>
        </pc:sldMkLst>
      </pc:sldChg>
      <pc:sldChg chg="delSp modSp add mod">
        <pc:chgData name="Mithu Dey" userId="e7d0aab4-3869-4523-b595-90ec5240161f" providerId="ADAL" clId="{0B27AB4E-E868-4F01-AB2A-CBCD0D8E090D}" dt="2025-01-16T06:13:07.245" v="282"/>
        <pc:sldMkLst>
          <pc:docMk/>
          <pc:sldMk cId="4205326098" sldId="330"/>
        </pc:sldMkLst>
      </pc:sldChg>
      <pc:sldChg chg="addSp modSp add mod ord">
        <pc:chgData name="Mithu Dey" userId="e7d0aab4-3869-4523-b595-90ec5240161f" providerId="ADAL" clId="{0B27AB4E-E868-4F01-AB2A-CBCD0D8E090D}" dt="2025-01-16T08:40:01.353" v="1167"/>
        <pc:sldMkLst>
          <pc:docMk/>
          <pc:sldMk cId="4240686152" sldId="331"/>
        </pc:sldMkLst>
      </pc:sldChg>
    </pc:docChg>
  </pc:docChgLst>
  <pc:docChgLst>
    <pc:chgData name="Mithu Dey" userId="e7d0aab4-3869-4523-b595-90ec5240161f" providerId="ADAL" clId="{1972AA49-DAEF-44BD-A04E-0DF7FACD6928}"/>
    <pc:docChg chg="undo redo custSel addSld delSld modSld sldOrd">
      <pc:chgData name="Mithu Dey" userId="e7d0aab4-3869-4523-b595-90ec5240161f" providerId="ADAL" clId="{1972AA49-DAEF-44BD-A04E-0DF7FACD6928}" dt="2025-01-02T09:48:13.537" v="9260"/>
      <pc:docMkLst>
        <pc:docMk/>
      </pc:docMkLst>
      <pc:sldChg chg="del">
        <pc:chgData name="Mithu Dey" userId="e7d0aab4-3869-4523-b595-90ec5240161f" providerId="ADAL" clId="{1972AA49-DAEF-44BD-A04E-0DF7FACD6928}" dt="2024-12-11T06:32:47.886" v="1" actId="2696"/>
        <pc:sldMkLst>
          <pc:docMk/>
          <pc:sldMk cId="2792256836" sldId="279"/>
        </pc:sldMkLst>
      </pc:sldChg>
      <pc:sldChg chg="addSp delSp modSp mod">
        <pc:chgData name="Mithu Dey" userId="e7d0aab4-3869-4523-b595-90ec5240161f" providerId="ADAL" clId="{1972AA49-DAEF-44BD-A04E-0DF7FACD6928}" dt="2025-01-02T06:10:04.385" v="8268" actId="1076"/>
        <pc:sldMkLst>
          <pc:docMk/>
          <pc:sldMk cId="3793361148" sldId="280"/>
        </pc:sldMkLst>
      </pc:sldChg>
      <pc:sldChg chg="addSp delSp modSp add mod">
        <pc:chgData name="Mithu Dey" userId="e7d0aab4-3869-4523-b595-90ec5240161f" providerId="ADAL" clId="{1972AA49-DAEF-44BD-A04E-0DF7FACD6928}" dt="2025-01-02T09:20:49.306" v="9188" actId="115"/>
        <pc:sldMkLst>
          <pc:docMk/>
          <pc:sldMk cId="3253835256" sldId="281"/>
        </pc:sldMkLst>
      </pc:sldChg>
      <pc:sldChg chg="del">
        <pc:chgData name="Mithu Dey" userId="e7d0aab4-3869-4523-b595-90ec5240161f" providerId="ADAL" clId="{1972AA49-DAEF-44BD-A04E-0DF7FACD6928}" dt="2024-12-11T06:32:44.788" v="0" actId="2696"/>
        <pc:sldMkLst>
          <pc:docMk/>
          <pc:sldMk cId="1860970331" sldId="282"/>
        </pc:sldMkLst>
      </pc:sldChg>
      <pc:sldChg chg="addSp delSp modSp add mod ord">
        <pc:chgData name="Mithu Dey" userId="e7d0aab4-3869-4523-b595-90ec5240161f" providerId="ADAL" clId="{1972AA49-DAEF-44BD-A04E-0DF7FACD6928}" dt="2025-01-02T06:08:04.081" v="8246" actId="14100"/>
        <pc:sldMkLst>
          <pc:docMk/>
          <pc:sldMk cId="3899350998" sldId="282"/>
        </pc:sldMkLst>
      </pc:sldChg>
      <pc:sldChg chg="addSp delSp modSp add mod">
        <pc:chgData name="Mithu Dey" userId="e7d0aab4-3869-4523-b595-90ec5240161f" providerId="ADAL" clId="{1972AA49-DAEF-44BD-A04E-0DF7FACD6928}" dt="2025-01-02T06:13:40.041" v="8300" actId="1076"/>
        <pc:sldMkLst>
          <pc:docMk/>
          <pc:sldMk cId="3873853363" sldId="283"/>
        </pc:sldMkLst>
      </pc:sldChg>
      <pc:sldChg chg="addSp delSp modSp add mod">
        <pc:chgData name="Mithu Dey" userId="e7d0aab4-3869-4523-b595-90ec5240161f" providerId="ADAL" clId="{1972AA49-DAEF-44BD-A04E-0DF7FACD6928}" dt="2024-12-11T08:59:52.888" v="298" actId="1076"/>
        <pc:sldMkLst>
          <pc:docMk/>
          <pc:sldMk cId="1609204833" sldId="284"/>
        </pc:sldMkLst>
      </pc:sldChg>
      <pc:sldChg chg="addSp delSp modSp add mod">
        <pc:chgData name="Mithu Dey" userId="e7d0aab4-3869-4523-b595-90ec5240161f" providerId="ADAL" clId="{1972AA49-DAEF-44BD-A04E-0DF7FACD6928}" dt="2025-01-02T06:17:59.777" v="8323" actId="1076"/>
        <pc:sldMkLst>
          <pc:docMk/>
          <pc:sldMk cId="2968403173" sldId="285"/>
        </pc:sldMkLst>
      </pc:sldChg>
      <pc:sldChg chg="addSp delSp modSp add mod">
        <pc:chgData name="Mithu Dey" userId="e7d0aab4-3869-4523-b595-90ec5240161f" providerId="ADAL" clId="{1972AA49-DAEF-44BD-A04E-0DF7FACD6928}" dt="2025-01-02T06:26:58.225" v="8393" actId="207"/>
        <pc:sldMkLst>
          <pc:docMk/>
          <pc:sldMk cId="1461898724" sldId="286"/>
        </pc:sldMkLst>
      </pc:sldChg>
      <pc:sldChg chg="addSp delSp modSp add mod">
        <pc:chgData name="Mithu Dey" userId="e7d0aab4-3869-4523-b595-90ec5240161f" providerId="ADAL" clId="{1972AA49-DAEF-44BD-A04E-0DF7FACD6928}" dt="2025-01-02T09:21:23.742" v="9189" actId="113"/>
        <pc:sldMkLst>
          <pc:docMk/>
          <pc:sldMk cId="2262151749" sldId="287"/>
        </pc:sldMkLst>
      </pc:sldChg>
      <pc:sldChg chg="addSp delSp modSp add mod">
        <pc:chgData name="Mithu Dey" userId="e7d0aab4-3869-4523-b595-90ec5240161f" providerId="ADAL" clId="{1972AA49-DAEF-44BD-A04E-0DF7FACD6928}" dt="2025-01-02T09:21:37.230" v="9190" actId="113"/>
        <pc:sldMkLst>
          <pc:docMk/>
          <pc:sldMk cId="1977953249" sldId="288"/>
        </pc:sldMkLst>
      </pc:sldChg>
      <pc:sldChg chg="addSp delSp modSp add mod">
        <pc:chgData name="Mithu Dey" userId="e7d0aab4-3869-4523-b595-90ec5240161f" providerId="ADAL" clId="{1972AA49-DAEF-44BD-A04E-0DF7FACD6928}" dt="2025-01-02T09:02:45.561" v="9103" actId="6549"/>
        <pc:sldMkLst>
          <pc:docMk/>
          <pc:sldMk cId="4278425210" sldId="289"/>
        </pc:sldMkLst>
      </pc:sldChg>
      <pc:sldChg chg="addSp delSp modSp add mod">
        <pc:chgData name="Mithu Dey" userId="e7d0aab4-3869-4523-b595-90ec5240161f" providerId="ADAL" clId="{1972AA49-DAEF-44BD-A04E-0DF7FACD6928}" dt="2025-01-02T07:15:35.497" v="8761" actId="478"/>
        <pc:sldMkLst>
          <pc:docMk/>
          <pc:sldMk cId="300761661" sldId="290"/>
        </pc:sldMkLst>
      </pc:sldChg>
      <pc:sldChg chg="addSp delSp modSp add mod ord">
        <pc:chgData name="Mithu Dey" userId="e7d0aab4-3869-4523-b595-90ec5240161f" providerId="ADAL" clId="{1972AA49-DAEF-44BD-A04E-0DF7FACD6928}" dt="2025-01-02T08:36:07.616" v="9023" actId="14100"/>
        <pc:sldMkLst>
          <pc:docMk/>
          <pc:sldMk cId="1911911681" sldId="291"/>
        </pc:sldMkLst>
      </pc:sldChg>
      <pc:sldChg chg="addSp delSp modSp add mod ord">
        <pc:chgData name="Mithu Dey" userId="e7d0aab4-3869-4523-b595-90ec5240161f" providerId="ADAL" clId="{1972AA49-DAEF-44BD-A04E-0DF7FACD6928}" dt="2025-01-02T06:55:26.993" v="8602" actId="1076"/>
        <pc:sldMkLst>
          <pc:docMk/>
          <pc:sldMk cId="1488740834" sldId="292"/>
        </pc:sldMkLst>
      </pc:sldChg>
      <pc:sldChg chg="addSp delSp modSp add mod ord">
        <pc:chgData name="Mithu Dey" userId="e7d0aab4-3869-4523-b595-90ec5240161f" providerId="ADAL" clId="{1972AA49-DAEF-44BD-A04E-0DF7FACD6928}" dt="2025-01-02T06:55:42.252" v="8614" actId="20577"/>
        <pc:sldMkLst>
          <pc:docMk/>
          <pc:sldMk cId="1866838621" sldId="293"/>
        </pc:sldMkLst>
      </pc:sldChg>
      <pc:sldChg chg="addSp delSp modSp add mod">
        <pc:chgData name="Mithu Dey" userId="e7d0aab4-3869-4523-b595-90ec5240161f" providerId="ADAL" clId="{1972AA49-DAEF-44BD-A04E-0DF7FACD6928}" dt="2025-01-02T07:26:21.734" v="8811" actId="14100"/>
        <pc:sldMkLst>
          <pc:docMk/>
          <pc:sldMk cId="1245953708" sldId="294"/>
        </pc:sldMkLst>
      </pc:sldChg>
      <pc:sldChg chg="addSp delSp modSp add mod ord">
        <pc:chgData name="Mithu Dey" userId="e7d0aab4-3869-4523-b595-90ec5240161f" providerId="ADAL" clId="{1972AA49-DAEF-44BD-A04E-0DF7FACD6928}" dt="2025-01-02T08:57:48.750" v="9089" actId="14100"/>
        <pc:sldMkLst>
          <pc:docMk/>
          <pc:sldMk cId="739672725" sldId="295"/>
        </pc:sldMkLst>
      </pc:sldChg>
      <pc:sldChg chg="addSp delSp modSp add mod">
        <pc:chgData name="Mithu Dey" userId="e7d0aab4-3869-4523-b595-90ec5240161f" providerId="ADAL" clId="{1972AA49-DAEF-44BD-A04E-0DF7FACD6928}" dt="2025-01-02T09:37:18.636" v="9229" actId="207"/>
        <pc:sldMkLst>
          <pc:docMk/>
          <pc:sldMk cId="936155405" sldId="296"/>
        </pc:sldMkLst>
      </pc:sldChg>
      <pc:sldChg chg="addSp delSp modSp add mod">
        <pc:chgData name="Mithu Dey" userId="e7d0aab4-3869-4523-b595-90ec5240161f" providerId="ADAL" clId="{1972AA49-DAEF-44BD-A04E-0DF7FACD6928}" dt="2025-01-02T09:15:56.797" v="9155" actId="12"/>
        <pc:sldMkLst>
          <pc:docMk/>
          <pc:sldMk cId="133850333" sldId="297"/>
        </pc:sldMkLst>
      </pc:sldChg>
      <pc:sldChg chg="addSp delSp modSp add mod ord">
        <pc:chgData name="Mithu Dey" userId="e7d0aab4-3869-4523-b595-90ec5240161f" providerId="ADAL" clId="{1972AA49-DAEF-44BD-A04E-0DF7FACD6928}" dt="2025-01-02T09:17:38.597" v="9175" actId="12"/>
        <pc:sldMkLst>
          <pc:docMk/>
          <pc:sldMk cId="2007262496" sldId="298"/>
        </pc:sldMkLst>
      </pc:sldChg>
      <pc:sldChg chg="addSp delSp modSp add mod">
        <pc:chgData name="Mithu Dey" userId="e7d0aab4-3869-4523-b595-90ec5240161f" providerId="ADAL" clId="{1972AA49-DAEF-44BD-A04E-0DF7FACD6928}" dt="2025-01-02T09:15:19.453" v="9144" actId="12"/>
        <pc:sldMkLst>
          <pc:docMk/>
          <pc:sldMk cId="1278647008" sldId="299"/>
        </pc:sldMkLst>
      </pc:sldChg>
      <pc:sldChg chg="addSp delSp modSp add mod">
        <pc:chgData name="Mithu Dey" userId="e7d0aab4-3869-4523-b595-90ec5240161f" providerId="ADAL" clId="{1972AA49-DAEF-44BD-A04E-0DF7FACD6928}" dt="2025-01-02T09:43:45.060" v="9245" actId="1076"/>
        <pc:sldMkLst>
          <pc:docMk/>
          <pc:sldMk cId="362128131" sldId="300"/>
        </pc:sldMkLst>
      </pc:sldChg>
      <pc:sldChg chg="addSp delSp modSp add mod">
        <pc:chgData name="Mithu Dey" userId="e7d0aab4-3869-4523-b595-90ec5240161f" providerId="ADAL" clId="{1972AA49-DAEF-44BD-A04E-0DF7FACD6928}" dt="2024-12-13T05:24:12.703" v="4630" actId="20577"/>
        <pc:sldMkLst>
          <pc:docMk/>
          <pc:sldMk cId="1235915088" sldId="301"/>
        </pc:sldMkLst>
      </pc:sldChg>
      <pc:sldChg chg="addSp delSp modSp add mod">
        <pc:chgData name="Mithu Dey" userId="e7d0aab4-3869-4523-b595-90ec5240161f" providerId="ADAL" clId="{1972AA49-DAEF-44BD-A04E-0DF7FACD6928}" dt="2025-01-02T07:40:14.749" v="8962" actId="14100"/>
        <pc:sldMkLst>
          <pc:docMk/>
          <pc:sldMk cId="917234656" sldId="302"/>
        </pc:sldMkLst>
      </pc:sldChg>
      <pc:sldChg chg="addSp delSp modSp add mod">
        <pc:chgData name="Mithu Dey" userId="e7d0aab4-3869-4523-b595-90ec5240161f" providerId="ADAL" clId="{1972AA49-DAEF-44BD-A04E-0DF7FACD6928}" dt="2024-12-13T05:35:42.144" v="4699" actId="1076"/>
        <pc:sldMkLst>
          <pc:docMk/>
          <pc:sldMk cId="572150339" sldId="303"/>
        </pc:sldMkLst>
      </pc:sldChg>
      <pc:sldChg chg="addSp delSp modSp add mod ord">
        <pc:chgData name="Mithu Dey" userId="e7d0aab4-3869-4523-b595-90ec5240161f" providerId="ADAL" clId="{1972AA49-DAEF-44BD-A04E-0DF7FACD6928}" dt="2024-12-13T05:58:51.019" v="4826" actId="1076"/>
        <pc:sldMkLst>
          <pc:docMk/>
          <pc:sldMk cId="960048556" sldId="304"/>
        </pc:sldMkLst>
      </pc:sldChg>
      <pc:sldChg chg="addSp delSp modSp add mod">
        <pc:chgData name="Mithu Dey" userId="e7d0aab4-3869-4523-b595-90ec5240161f" providerId="ADAL" clId="{1972AA49-DAEF-44BD-A04E-0DF7FACD6928}" dt="2025-01-02T08:35:25.491" v="8995" actId="14100"/>
        <pc:sldMkLst>
          <pc:docMk/>
          <pc:sldMk cId="1164862463" sldId="305"/>
        </pc:sldMkLst>
      </pc:sldChg>
      <pc:sldChg chg="addSp delSp modSp add mod">
        <pc:chgData name="Mithu Dey" userId="e7d0aab4-3869-4523-b595-90ec5240161f" providerId="ADAL" clId="{1972AA49-DAEF-44BD-A04E-0DF7FACD6928}" dt="2025-01-02T09:45:25.768" v="9253" actId="12"/>
        <pc:sldMkLst>
          <pc:docMk/>
          <pc:sldMk cId="2737372112" sldId="306"/>
        </pc:sldMkLst>
      </pc:sldChg>
      <pc:sldChg chg="addSp delSp modSp add mod">
        <pc:chgData name="Mithu Dey" userId="e7d0aab4-3869-4523-b595-90ec5240161f" providerId="ADAL" clId="{1972AA49-DAEF-44BD-A04E-0DF7FACD6928}" dt="2024-12-19T11:15:51.265" v="8231" actId="478"/>
        <pc:sldMkLst>
          <pc:docMk/>
          <pc:sldMk cId="1582152048" sldId="307"/>
        </pc:sldMkLst>
      </pc:sldChg>
      <pc:sldChg chg="addSp delSp modSp add mod">
        <pc:chgData name="Mithu Dey" userId="e7d0aab4-3869-4523-b595-90ec5240161f" providerId="ADAL" clId="{1972AA49-DAEF-44BD-A04E-0DF7FACD6928}" dt="2024-12-13T10:48:17.921" v="7762" actId="1076"/>
        <pc:sldMkLst>
          <pc:docMk/>
          <pc:sldMk cId="1654386060" sldId="308"/>
        </pc:sldMkLst>
      </pc:sldChg>
      <pc:sldChg chg="addSp delSp modSp add mod">
        <pc:chgData name="Mithu Dey" userId="e7d0aab4-3869-4523-b595-90ec5240161f" providerId="ADAL" clId="{1972AA49-DAEF-44BD-A04E-0DF7FACD6928}" dt="2025-01-02T08:56:58.786" v="9078"/>
        <pc:sldMkLst>
          <pc:docMk/>
          <pc:sldMk cId="840102533" sldId="309"/>
        </pc:sldMkLst>
      </pc:sldChg>
      <pc:sldChg chg="addSp modSp add del mod">
        <pc:chgData name="Mithu Dey" userId="e7d0aab4-3869-4523-b595-90ec5240161f" providerId="ADAL" clId="{1972AA49-DAEF-44BD-A04E-0DF7FACD6928}" dt="2024-12-13T10:54:54.087" v="7836" actId="47"/>
        <pc:sldMkLst>
          <pc:docMk/>
          <pc:sldMk cId="2362662103" sldId="310"/>
        </pc:sldMkLst>
      </pc:sldChg>
      <pc:sldChg chg="addSp delSp modSp add mod">
        <pc:chgData name="Mithu Dey" userId="e7d0aab4-3869-4523-b595-90ec5240161f" providerId="ADAL" clId="{1972AA49-DAEF-44BD-A04E-0DF7FACD6928}" dt="2025-01-02T08:56:51.568" v="9075"/>
        <pc:sldMkLst>
          <pc:docMk/>
          <pc:sldMk cId="2102146036" sldId="311"/>
        </pc:sldMkLst>
      </pc:sldChg>
      <pc:sldChg chg="addSp delSp modSp add mod">
        <pc:chgData name="Mithu Dey" userId="e7d0aab4-3869-4523-b595-90ec5240161f" providerId="ADAL" clId="{1972AA49-DAEF-44BD-A04E-0DF7FACD6928}" dt="2025-01-02T09:47:55.320" v="9256"/>
        <pc:sldMkLst>
          <pc:docMk/>
          <pc:sldMk cId="4207514340" sldId="312"/>
        </pc:sldMkLst>
      </pc:sldChg>
      <pc:sldChg chg="addSp delSp modSp add del mod ord">
        <pc:chgData name="Mithu Dey" userId="e7d0aab4-3869-4523-b595-90ec5240161f" providerId="ADAL" clId="{1972AA49-DAEF-44BD-A04E-0DF7FACD6928}" dt="2024-12-17T07:18:26.354" v="7971" actId="2696"/>
        <pc:sldMkLst>
          <pc:docMk/>
          <pc:sldMk cId="3288902832" sldId="313"/>
        </pc:sldMkLst>
      </pc:sldChg>
      <pc:sldChg chg="add del ord">
        <pc:chgData name="Mithu Dey" userId="e7d0aab4-3869-4523-b595-90ec5240161f" providerId="ADAL" clId="{1972AA49-DAEF-44BD-A04E-0DF7FACD6928}" dt="2025-01-02T09:02:27.846" v="9101" actId="47"/>
        <pc:sldMkLst>
          <pc:docMk/>
          <pc:sldMk cId="3899680387" sldId="314"/>
        </pc:sldMkLst>
      </pc:sldChg>
      <pc:sldChg chg="add">
        <pc:chgData name="Mithu Dey" userId="e7d0aab4-3869-4523-b595-90ec5240161f" providerId="ADAL" clId="{1972AA49-DAEF-44BD-A04E-0DF7FACD6928}" dt="2025-01-02T06:05:35.015" v="8233" actId="2890"/>
        <pc:sldMkLst>
          <pc:docMk/>
          <pc:sldMk cId="3065602807" sldId="315"/>
        </pc:sldMkLst>
      </pc:sldChg>
      <pc:sldChg chg="add del">
        <pc:chgData name="Mithu Dey" userId="e7d0aab4-3869-4523-b595-90ec5240161f" providerId="ADAL" clId="{1972AA49-DAEF-44BD-A04E-0DF7FACD6928}" dt="2025-01-02T09:03:15.299" v="9104" actId="47"/>
        <pc:sldMkLst>
          <pc:docMk/>
          <pc:sldMk cId="2873949230" sldId="316"/>
        </pc:sldMkLst>
      </pc:sldChg>
      <pc:sldChg chg="add del">
        <pc:chgData name="Mithu Dey" userId="e7d0aab4-3869-4523-b595-90ec5240161f" providerId="ADAL" clId="{1972AA49-DAEF-44BD-A04E-0DF7FACD6928}" dt="2025-01-02T09:03:20.041" v="9105" actId="47"/>
        <pc:sldMkLst>
          <pc:docMk/>
          <pc:sldMk cId="3706520942" sldId="317"/>
        </pc:sldMkLst>
      </pc:sldChg>
      <pc:sldChg chg="add del">
        <pc:chgData name="Mithu Dey" userId="e7d0aab4-3869-4523-b595-90ec5240161f" providerId="ADAL" clId="{1972AA49-DAEF-44BD-A04E-0DF7FACD6928}" dt="2025-01-02T09:03:21.673" v="9106" actId="47"/>
        <pc:sldMkLst>
          <pc:docMk/>
          <pc:sldMk cId="2245686140" sldId="318"/>
        </pc:sldMkLst>
      </pc:sldChg>
      <pc:sldChg chg="add del">
        <pc:chgData name="Mithu Dey" userId="e7d0aab4-3869-4523-b595-90ec5240161f" providerId="ADAL" clId="{1972AA49-DAEF-44BD-A04E-0DF7FACD6928}" dt="2025-01-02T09:03:22.697" v="9107" actId="47"/>
        <pc:sldMkLst>
          <pc:docMk/>
          <pc:sldMk cId="1776249765" sldId="319"/>
        </pc:sldMkLst>
      </pc:sldChg>
      <pc:sldChg chg="add del">
        <pc:chgData name="Mithu Dey" userId="e7d0aab4-3869-4523-b595-90ec5240161f" providerId="ADAL" clId="{1972AA49-DAEF-44BD-A04E-0DF7FACD6928}" dt="2025-01-02T09:02:29.130" v="9102" actId="47"/>
        <pc:sldMkLst>
          <pc:docMk/>
          <pc:sldMk cId="2705773651" sldId="320"/>
        </pc:sldMkLst>
      </pc:sldChg>
      <pc:sldChg chg="delSp modSp add del mod">
        <pc:chgData name="Mithu Dey" userId="e7d0aab4-3869-4523-b595-90ec5240161f" providerId="ADAL" clId="{1972AA49-DAEF-44BD-A04E-0DF7FACD6928}" dt="2025-01-02T06:10:17.527" v="8269" actId="47"/>
        <pc:sldMkLst>
          <pc:docMk/>
          <pc:sldMk cId="3648305569" sldId="321"/>
        </pc:sldMkLst>
      </pc:sldChg>
      <pc:sldChg chg="addSp delSp modSp add mod ord">
        <pc:chgData name="Mithu Dey" userId="e7d0aab4-3869-4523-b595-90ec5240161f" providerId="ADAL" clId="{1972AA49-DAEF-44BD-A04E-0DF7FACD6928}" dt="2025-01-02T06:12:35.593" v="8288" actId="1076"/>
        <pc:sldMkLst>
          <pc:docMk/>
          <pc:sldMk cId="3774950876" sldId="321"/>
        </pc:sldMkLst>
      </pc:sldChg>
      <pc:sldChg chg="addSp modSp add mod ord">
        <pc:chgData name="Mithu Dey" userId="e7d0aab4-3869-4523-b595-90ec5240161f" providerId="ADAL" clId="{1972AA49-DAEF-44BD-A04E-0DF7FACD6928}" dt="2025-01-02T06:16:37.824" v="8317" actId="14100"/>
        <pc:sldMkLst>
          <pc:docMk/>
          <pc:sldMk cId="3032059296" sldId="322"/>
        </pc:sldMkLst>
      </pc:sldChg>
      <pc:sldChg chg="addSp delSp modSp add mod ord">
        <pc:chgData name="Mithu Dey" userId="e7d0aab4-3869-4523-b595-90ec5240161f" providerId="ADAL" clId="{1972AA49-DAEF-44BD-A04E-0DF7FACD6928}" dt="2025-01-02T09:48:13.537" v="9260"/>
        <pc:sldMkLst>
          <pc:docMk/>
          <pc:sldMk cId="4066575067" sldId="323"/>
        </pc:sldMkLst>
      </pc:sldChg>
      <pc:sldChg chg="addSp modSp add mod ord">
        <pc:chgData name="Mithu Dey" userId="e7d0aab4-3869-4523-b595-90ec5240161f" providerId="ADAL" clId="{1972AA49-DAEF-44BD-A04E-0DF7FACD6928}" dt="2025-01-02T09:24:57.727" v="9191" actId="6549"/>
        <pc:sldMkLst>
          <pc:docMk/>
          <pc:sldMk cId="2352134806" sldId="324"/>
        </pc:sldMkLst>
      </pc:sldChg>
      <pc:sldChg chg="addSp delSp modSp add mod ord">
        <pc:chgData name="Mithu Dey" userId="e7d0aab4-3869-4523-b595-90ec5240161f" providerId="ADAL" clId="{1972AA49-DAEF-44BD-A04E-0DF7FACD6928}" dt="2025-01-02T06:54:46.304" v="8590" actId="255"/>
        <pc:sldMkLst>
          <pc:docMk/>
          <pc:sldMk cId="3673007325" sldId="325"/>
        </pc:sldMkLst>
      </pc:sldChg>
      <pc:sldChg chg="addSp modSp add mod ord">
        <pc:chgData name="Mithu Dey" userId="e7d0aab4-3869-4523-b595-90ec5240161f" providerId="ADAL" clId="{1972AA49-DAEF-44BD-A04E-0DF7FACD6928}" dt="2025-01-02T06:38:45.510" v="8479" actId="1076"/>
        <pc:sldMkLst>
          <pc:docMk/>
          <pc:sldMk cId="1340887394" sldId="326"/>
        </pc:sldMkLst>
      </pc:sldChg>
      <pc:sldChg chg="addSp delSp modSp add mod ord">
        <pc:chgData name="Mithu Dey" userId="e7d0aab4-3869-4523-b595-90ec5240161f" providerId="ADAL" clId="{1972AA49-DAEF-44BD-A04E-0DF7FACD6928}" dt="2025-01-02T09:48:04.904" v="9257" actId="478"/>
        <pc:sldMkLst>
          <pc:docMk/>
          <pc:sldMk cId="4242525060" sldId="327"/>
        </pc:sldMkLst>
      </pc:sldChg>
      <pc:sldChg chg="add del ord">
        <pc:chgData name="Mithu Dey" userId="e7d0aab4-3869-4523-b595-90ec5240161f" providerId="ADAL" clId="{1972AA49-DAEF-44BD-A04E-0DF7FACD6928}" dt="2025-01-02T08:50:52.451" v="9032" actId="47"/>
        <pc:sldMkLst>
          <pc:docMk/>
          <pc:sldMk cId="1912091416" sldId="328"/>
        </pc:sldMkLst>
      </pc:sldChg>
    </pc:docChg>
  </pc:docChgLst>
  <pc:docChgLst>
    <pc:chgData name="Mithu Dey" userId="e7d0aab4-3869-4523-b595-90ec5240161f" providerId="ADAL" clId="{D1750529-27AA-4110-8BAD-D50D6CAA194B}"/>
    <pc:docChg chg="delSld modSld">
      <pc:chgData name="Mithu Dey" userId="e7d0aab4-3869-4523-b595-90ec5240161f" providerId="ADAL" clId="{D1750529-27AA-4110-8BAD-D50D6CAA194B}" dt="2025-02-13T08:19:29.108" v="5" actId="2696"/>
      <pc:docMkLst>
        <pc:docMk/>
      </pc:docMkLst>
      <pc:sldChg chg="modSp mod">
        <pc:chgData name="Mithu Dey" userId="e7d0aab4-3869-4523-b595-90ec5240161f" providerId="ADAL" clId="{D1750529-27AA-4110-8BAD-D50D6CAA194B}" dt="2025-02-13T08:19:16.855" v="3" actId="14100"/>
        <pc:sldMkLst>
          <pc:docMk/>
          <pc:sldMk cId="4066575067" sldId="323"/>
        </pc:sldMkLst>
      </pc:sldChg>
      <pc:sldChg chg="delSp modSp mod">
        <pc:chgData name="Mithu Dey" userId="e7d0aab4-3869-4523-b595-90ec5240161f" providerId="ADAL" clId="{D1750529-27AA-4110-8BAD-D50D6CAA194B}" dt="2025-02-13T08:18:36.477" v="2" actId="478"/>
        <pc:sldMkLst>
          <pc:docMk/>
          <pc:sldMk cId="3673007325" sldId="325"/>
        </pc:sldMkLst>
      </pc:sldChg>
      <pc:sldChg chg="del">
        <pc:chgData name="Mithu Dey" userId="e7d0aab4-3869-4523-b595-90ec5240161f" providerId="ADAL" clId="{D1750529-27AA-4110-8BAD-D50D6CAA194B}" dt="2025-02-13T08:19:29.108" v="5" actId="2696"/>
        <pc:sldMkLst>
          <pc:docMk/>
          <pc:sldMk cId="2108786161" sldId="329"/>
        </pc:sldMkLst>
      </pc:sldChg>
      <pc:sldChg chg="del">
        <pc:chgData name="Mithu Dey" userId="e7d0aab4-3869-4523-b595-90ec5240161f" providerId="ADAL" clId="{D1750529-27AA-4110-8BAD-D50D6CAA194B}" dt="2025-02-13T08:19:25.818" v="4" actId="2696"/>
        <pc:sldMkLst>
          <pc:docMk/>
          <pc:sldMk cId="4205326098" sldId="330"/>
        </pc:sldMkLst>
      </pc:sldChg>
    </pc:docChg>
  </pc:docChgLst>
  <pc:docChgLst>
    <pc:chgData name="Mithu Dey" userId="e7d0aab4-3869-4523-b595-90ec5240161f" providerId="ADAL" clId="{56445F3D-DF93-4F60-A1AE-6A3EC67E3A3F}"/>
    <pc:docChg chg="undo custSel addSld delSld modSld delMainMaster">
      <pc:chgData name="Mithu Dey" userId="e7d0aab4-3869-4523-b595-90ec5240161f" providerId="ADAL" clId="{56445F3D-DF93-4F60-A1AE-6A3EC67E3A3F}" dt="2024-10-14T09:10:41.262" v="20" actId="47"/>
      <pc:docMkLst>
        <pc:docMk/>
      </pc:docMkLst>
      <pc:sldChg chg="del">
        <pc:chgData name="Mithu Dey" userId="e7d0aab4-3869-4523-b595-90ec5240161f" providerId="ADAL" clId="{56445F3D-DF93-4F60-A1AE-6A3EC67E3A3F}" dt="2024-09-23T10:15:16.285" v="0" actId="2696"/>
        <pc:sldMkLst>
          <pc:docMk/>
          <pc:sldMk cId="4204476974" sldId="256"/>
        </pc:sldMkLst>
      </pc:sldChg>
      <pc:sldChg chg="add del">
        <pc:chgData name="Mithu Dey" userId="e7d0aab4-3869-4523-b595-90ec5240161f" providerId="ADAL" clId="{56445F3D-DF93-4F60-A1AE-6A3EC67E3A3F}" dt="2024-10-14T09:10:41.262" v="20" actId="47"/>
        <pc:sldMkLst>
          <pc:docMk/>
          <pc:sldMk cId="1002150731" sldId="257"/>
        </pc:sldMkLst>
      </pc:sldChg>
      <pc:sldChg chg="addSp delSp modSp mod">
        <pc:chgData name="Mithu Dey" userId="e7d0aab4-3869-4523-b595-90ec5240161f" providerId="ADAL" clId="{56445F3D-DF93-4F60-A1AE-6A3EC67E3A3F}" dt="2024-10-14T08:59:19.636" v="11"/>
        <pc:sldMkLst>
          <pc:docMk/>
          <pc:sldMk cId="3986866325" sldId="275"/>
        </pc:sldMkLst>
      </pc:sldChg>
      <pc:sldChg chg="add del">
        <pc:chgData name="Mithu Dey" userId="e7d0aab4-3869-4523-b595-90ec5240161f" providerId="ADAL" clId="{56445F3D-DF93-4F60-A1AE-6A3EC67E3A3F}" dt="2024-10-14T09:10:40.469" v="19" actId="47"/>
        <pc:sldMkLst>
          <pc:docMk/>
          <pc:sldMk cId="2056016395" sldId="276"/>
        </pc:sldMkLst>
      </pc:sldChg>
      <pc:sldChg chg="add del">
        <pc:chgData name="Mithu Dey" userId="e7d0aab4-3869-4523-b595-90ec5240161f" providerId="ADAL" clId="{56445F3D-DF93-4F60-A1AE-6A3EC67E3A3F}" dt="2024-10-14T09:10:39.708" v="18" actId="47"/>
        <pc:sldMkLst>
          <pc:docMk/>
          <pc:sldMk cId="991146591" sldId="277"/>
        </pc:sldMkLst>
      </pc:sldChg>
      <pc:sldChg chg="add del">
        <pc:chgData name="Mithu Dey" userId="e7d0aab4-3869-4523-b595-90ec5240161f" providerId="ADAL" clId="{56445F3D-DF93-4F60-A1AE-6A3EC67E3A3F}" dt="2024-10-14T09:10:38.956" v="17" actId="47"/>
        <pc:sldMkLst>
          <pc:docMk/>
          <pc:sldMk cId="3613263869" sldId="278"/>
        </pc:sldMkLst>
      </pc:sldChg>
      <pc:sldChg chg="add del">
        <pc:chgData name="Mithu Dey" userId="e7d0aab4-3869-4523-b595-90ec5240161f" providerId="ADAL" clId="{56445F3D-DF93-4F60-A1AE-6A3EC67E3A3F}" dt="2024-10-14T09:10:38.235" v="16" actId="47"/>
        <pc:sldMkLst>
          <pc:docMk/>
          <pc:sldMk cId="1606577771" sldId="279"/>
        </pc:sldMkLst>
      </pc:sldChg>
      <pc:sldChg chg="add del">
        <pc:chgData name="Mithu Dey" userId="e7d0aab4-3869-4523-b595-90ec5240161f" providerId="ADAL" clId="{56445F3D-DF93-4F60-A1AE-6A3EC67E3A3F}" dt="2024-10-14T09:10:36.959" v="15" actId="47"/>
        <pc:sldMkLst>
          <pc:docMk/>
          <pc:sldMk cId="4014527086" sldId="280"/>
        </pc:sldMkLst>
      </pc:sldChg>
      <pc:sldChg chg="add del">
        <pc:chgData name="Mithu Dey" userId="e7d0aab4-3869-4523-b595-90ec5240161f" providerId="ADAL" clId="{56445F3D-DF93-4F60-A1AE-6A3EC67E3A3F}" dt="2024-10-14T09:10:10.768" v="14" actId="2696"/>
        <pc:sldMkLst>
          <pc:docMk/>
          <pc:sldMk cId="3296798344" sldId="281"/>
        </pc:sldMkLst>
      </pc:sldChg>
      <pc:sldMasterChg chg="delSldLayout">
        <pc:chgData name="Mithu Dey" userId="e7d0aab4-3869-4523-b595-90ec5240161f" providerId="ADAL" clId="{56445F3D-DF93-4F60-A1AE-6A3EC67E3A3F}" dt="2024-10-14T09:10:41.262" v="20" actId="47"/>
        <pc:sldMasterMkLst>
          <pc:docMk/>
          <pc:sldMasterMk cId="690172516" sldId="2147483648"/>
        </pc:sldMasterMkLst>
        <pc:sldLayoutChg chg="del">
          <pc:chgData name="Mithu Dey" userId="e7d0aab4-3869-4523-b595-90ec5240161f" providerId="ADAL" clId="{56445F3D-DF93-4F60-A1AE-6A3EC67E3A3F}" dt="2024-10-14T09:10:41.262" v="20" actId="47"/>
          <pc:sldLayoutMkLst>
            <pc:docMk/>
            <pc:sldMasterMk cId="690172516" sldId="2147483648"/>
            <pc:sldLayoutMk cId="1421901546" sldId="2147483660"/>
          </pc:sldLayoutMkLst>
        </pc:sldLayoutChg>
      </pc:sldMasterChg>
      <pc:sldMasterChg chg="del delSldLayout">
        <pc:chgData name="Mithu Dey" userId="e7d0aab4-3869-4523-b595-90ec5240161f" providerId="ADAL" clId="{56445F3D-DF93-4F60-A1AE-6A3EC67E3A3F}" dt="2024-10-14T09:10:10.768" v="14" actId="2696"/>
        <pc:sldMasterMkLst>
          <pc:docMk/>
          <pc:sldMasterMk cId="2835227680" sldId="2147483661"/>
        </pc:sldMasterMkLst>
        <pc:sldLayoutChg chg="del">
          <pc:chgData name="Mithu Dey" userId="e7d0aab4-3869-4523-b595-90ec5240161f" providerId="ADAL" clId="{56445F3D-DF93-4F60-A1AE-6A3EC67E3A3F}" dt="2024-10-14T09:10:10.768" v="14" actId="2696"/>
          <pc:sldLayoutMkLst>
            <pc:docMk/>
            <pc:sldMasterMk cId="2835227680" sldId="2147483661"/>
            <pc:sldLayoutMk cId="3987540026" sldId="2147483662"/>
          </pc:sldLayoutMkLst>
        </pc:sldLayoutChg>
        <pc:sldLayoutChg chg="del">
          <pc:chgData name="Mithu Dey" userId="e7d0aab4-3869-4523-b595-90ec5240161f" providerId="ADAL" clId="{56445F3D-DF93-4F60-A1AE-6A3EC67E3A3F}" dt="2024-10-14T09:10:10.768" v="14" actId="2696"/>
          <pc:sldLayoutMkLst>
            <pc:docMk/>
            <pc:sldMasterMk cId="2835227680" sldId="2147483661"/>
            <pc:sldLayoutMk cId="3207517193" sldId="2147483663"/>
          </pc:sldLayoutMkLst>
        </pc:sldLayoutChg>
        <pc:sldLayoutChg chg="del">
          <pc:chgData name="Mithu Dey" userId="e7d0aab4-3869-4523-b595-90ec5240161f" providerId="ADAL" clId="{56445F3D-DF93-4F60-A1AE-6A3EC67E3A3F}" dt="2024-10-14T09:10:10.768" v="14" actId="2696"/>
          <pc:sldLayoutMkLst>
            <pc:docMk/>
            <pc:sldMasterMk cId="2835227680" sldId="2147483661"/>
            <pc:sldLayoutMk cId="691236046" sldId="2147483664"/>
          </pc:sldLayoutMkLst>
        </pc:sldLayoutChg>
        <pc:sldLayoutChg chg="del">
          <pc:chgData name="Mithu Dey" userId="e7d0aab4-3869-4523-b595-90ec5240161f" providerId="ADAL" clId="{56445F3D-DF93-4F60-A1AE-6A3EC67E3A3F}" dt="2024-10-14T09:10:10.768" v="14" actId="2696"/>
          <pc:sldLayoutMkLst>
            <pc:docMk/>
            <pc:sldMasterMk cId="2835227680" sldId="2147483661"/>
            <pc:sldLayoutMk cId="485925803" sldId="2147483665"/>
          </pc:sldLayoutMkLst>
        </pc:sldLayoutChg>
        <pc:sldLayoutChg chg="del">
          <pc:chgData name="Mithu Dey" userId="e7d0aab4-3869-4523-b595-90ec5240161f" providerId="ADAL" clId="{56445F3D-DF93-4F60-A1AE-6A3EC67E3A3F}" dt="2024-10-14T09:10:10.768" v="14" actId="2696"/>
          <pc:sldLayoutMkLst>
            <pc:docMk/>
            <pc:sldMasterMk cId="2835227680" sldId="2147483661"/>
            <pc:sldLayoutMk cId="907436411" sldId="2147483666"/>
          </pc:sldLayoutMkLst>
        </pc:sldLayoutChg>
        <pc:sldLayoutChg chg="del">
          <pc:chgData name="Mithu Dey" userId="e7d0aab4-3869-4523-b595-90ec5240161f" providerId="ADAL" clId="{56445F3D-DF93-4F60-A1AE-6A3EC67E3A3F}" dt="2024-10-14T09:10:10.768" v="14" actId="2696"/>
          <pc:sldLayoutMkLst>
            <pc:docMk/>
            <pc:sldMasterMk cId="2835227680" sldId="2147483661"/>
            <pc:sldLayoutMk cId="964209392" sldId="2147483667"/>
          </pc:sldLayoutMkLst>
        </pc:sldLayoutChg>
        <pc:sldLayoutChg chg="del">
          <pc:chgData name="Mithu Dey" userId="e7d0aab4-3869-4523-b595-90ec5240161f" providerId="ADAL" clId="{56445F3D-DF93-4F60-A1AE-6A3EC67E3A3F}" dt="2024-10-14T09:10:10.768" v="14" actId="2696"/>
          <pc:sldLayoutMkLst>
            <pc:docMk/>
            <pc:sldMasterMk cId="2835227680" sldId="2147483661"/>
            <pc:sldLayoutMk cId="2551748607" sldId="2147483668"/>
          </pc:sldLayoutMkLst>
        </pc:sldLayoutChg>
        <pc:sldLayoutChg chg="del">
          <pc:chgData name="Mithu Dey" userId="e7d0aab4-3869-4523-b595-90ec5240161f" providerId="ADAL" clId="{56445F3D-DF93-4F60-A1AE-6A3EC67E3A3F}" dt="2024-10-14T09:10:10.768" v="14" actId="2696"/>
          <pc:sldLayoutMkLst>
            <pc:docMk/>
            <pc:sldMasterMk cId="2835227680" sldId="2147483661"/>
            <pc:sldLayoutMk cId="695763109" sldId="2147483669"/>
          </pc:sldLayoutMkLst>
        </pc:sldLayoutChg>
        <pc:sldLayoutChg chg="del">
          <pc:chgData name="Mithu Dey" userId="e7d0aab4-3869-4523-b595-90ec5240161f" providerId="ADAL" clId="{56445F3D-DF93-4F60-A1AE-6A3EC67E3A3F}" dt="2024-10-14T09:10:10.768" v="14" actId="2696"/>
          <pc:sldLayoutMkLst>
            <pc:docMk/>
            <pc:sldMasterMk cId="2835227680" sldId="2147483661"/>
            <pc:sldLayoutMk cId="3126964759" sldId="2147483670"/>
          </pc:sldLayoutMkLst>
        </pc:sldLayoutChg>
        <pc:sldLayoutChg chg="del">
          <pc:chgData name="Mithu Dey" userId="e7d0aab4-3869-4523-b595-90ec5240161f" providerId="ADAL" clId="{56445F3D-DF93-4F60-A1AE-6A3EC67E3A3F}" dt="2024-10-14T09:10:10.768" v="14" actId="2696"/>
          <pc:sldLayoutMkLst>
            <pc:docMk/>
            <pc:sldMasterMk cId="2835227680" sldId="2147483661"/>
            <pc:sldLayoutMk cId="3784887512" sldId="2147483671"/>
          </pc:sldLayoutMkLst>
        </pc:sldLayoutChg>
        <pc:sldLayoutChg chg="del">
          <pc:chgData name="Mithu Dey" userId="e7d0aab4-3869-4523-b595-90ec5240161f" providerId="ADAL" clId="{56445F3D-DF93-4F60-A1AE-6A3EC67E3A3F}" dt="2024-10-14T09:10:10.768" v="14" actId="2696"/>
          <pc:sldLayoutMkLst>
            <pc:docMk/>
            <pc:sldMasterMk cId="2835227680" sldId="2147483661"/>
            <pc:sldLayoutMk cId="3219421299" sldId="2147483672"/>
          </pc:sldLayoutMkLst>
        </pc:sldLayoutChg>
        <pc:sldLayoutChg chg="del">
          <pc:chgData name="Mithu Dey" userId="e7d0aab4-3869-4523-b595-90ec5240161f" providerId="ADAL" clId="{56445F3D-DF93-4F60-A1AE-6A3EC67E3A3F}" dt="2024-10-14T09:10:10.768" v="14" actId="2696"/>
          <pc:sldLayoutMkLst>
            <pc:docMk/>
            <pc:sldMasterMk cId="2835227680" sldId="2147483661"/>
            <pc:sldLayoutMk cId="1126547993" sldId="2147483673"/>
          </pc:sldLayoutMkLst>
        </pc:sldLayoutChg>
      </pc:sldMasterChg>
    </pc:docChg>
  </pc:docChgLst>
  <pc:docChgLst>
    <pc:chgData name="Mithu Dey" userId="e7d0aab4-3869-4523-b595-90ec5240161f" providerId="ADAL" clId="{34D253D0-C632-4399-8C53-FD4EFAA1E6EC}"/>
    <pc:docChg chg="undo custSel modSld">
      <pc:chgData name="Mithu Dey" userId="e7d0aab4-3869-4523-b595-90ec5240161f" providerId="ADAL" clId="{34D253D0-C632-4399-8C53-FD4EFAA1E6EC}" dt="2025-06-13T10:49:27.746" v="283" actId="478"/>
      <pc:docMkLst>
        <pc:docMk/>
      </pc:docMkLst>
      <pc:sldChg chg="addSp delSp modSp mod">
        <pc:chgData name="Mithu Dey" userId="e7d0aab4-3869-4523-b595-90ec5240161f" providerId="ADAL" clId="{34D253D0-C632-4399-8C53-FD4EFAA1E6EC}" dt="2025-06-10T10:27:48.761" v="251" actId="1076"/>
        <pc:sldMkLst>
          <pc:docMk/>
          <pc:sldMk cId="3793361148" sldId="280"/>
        </pc:sldMkLst>
        <pc:spChg chg="add mod">
          <ac:chgData name="Mithu Dey" userId="e7d0aab4-3869-4523-b595-90ec5240161f" providerId="ADAL" clId="{34D253D0-C632-4399-8C53-FD4EFAA1E6EC}" dt="2025-06-10T10:27:48.761" v="251" actId="1076"/>
          <ac:spMkLst>
            <pc:docMk/>
            <pc:sldMk cId="3793361148" sldId="280"/>
            <ac:spMk id="7" creationId="{6FB1C0DF-4140-1736-35B9-18524B145991}"/>
          </ac:spMkLst>
        </pc:spChg>
      </pc:sldChg>
      <pc:sldChg chg="addSp modSp mod">
        <pc:chgData name="Mithu Dey" userId="e7d0aab4-3869-4523-b595-90ec5240161f" providerId="ADAL" clId="{34D253D0-C632-4399-8C53-FD4EFAA1E6EC}" dt="2025-06-10T10:28:04.841" v="275" actId="313"/>
        <pc:sldMkLst>
          <pc:docMk/>
          <pc:sldMk cId="3253835256" sldId="281"/>
        </pc:sldMkLst>
        <pc:spChg chg="add mod">
          <ac:chgData name="Mithu Dey" userId="e7d0aab4-3869-4523-b595-90ec5240161f" providerId="ADAL" clId="{34D253D0-C632-4399-8C53-FD4EFAA1E6EC}" dt="2025-06-10T10:04:02.830" v="198" actId="404"/>
          <ac:spMkLst>
            <pc:docMk/>
            <pc:sldMk cId="3253835256" sldId="281"/>
            <ac:spMk id="7" creationId="{30D939EF-BBAC-7A0A-83F9-FE808802169F}"/>
          </ac:spMkLst>
        </pc:spChg>
        <pc:spChg chg="mod">
          <ac:chgData name="Mithu Dey" userId="e7d0aab4-3869-4523-b595-90ec5240161f" providerId="ADAL" clId="{34D253D0-C632-4399-8C53-FD4EFAA1E6EC}" dt="2025-06-10T10:28:04.841" v="275" actId="313"/>
          <ac:spMkLst>
            <pc:docMk/>
            <pc:sldMk cId="3253835256" sldId="281"/>
            <ac:spMk id="10" creationId="{FEC9BB58-150D-EBC0-4AF0-D37715D8372D}"/>
          </ac:spMkLst>
        </pc:spChg>
        <pc:spChg chg="mod">
          <ac:chgData name="Mithu Dey" userId="e7d0aab4-3869-4523-b595-90ec5240161f" providerId="ADAL" clId="{34D253D0-C632-4399-8C53-FD4EFAA1E6EC}" dt="2025-06-10T10:01:02.575" v="147" actId="255"/>
          <ac:spMkLst>
            <pc:docMk/>
            <pc:sldMk cId="3253835256" sldId="281"/>
            <ac:spMk id="11" creationId="{981E62C6-B5A0-6334-16E1-03E8E52CD654}"/>
          </ac:spMkLst>
        </pc:spChg>
        <pc:picChg chg="mod">
          <ac:chgData name="Mithu Dey" userId="e7d0aab4-3869-4523-b595-90ec5240161f" providerId="ADAL" clId="{34D253D0-C632-4399-8C53-FD4EFAA1E6EC}" dt="2025-06-10T10:00:44.226" v="145" actId="14100"/>
          <ac:picMkLst>
            <pc:docMk/>
            <pc:sldMk cId="3253835256" sldId="281"/>
            <ac:picMk id="20" creationId="{11AAF803-2582-809F-1D13-7CE9EFA03B8B}"/>
          </ac:picMkLst>
        </pc:picChg>
      </pc:sldChg>
      <pc:sldChg chg="addSp delSp modSp mod">
        <pc:chgData name="Mithu Dey" userId="e7d0aab4-3869-4523-b595-90ec5240161f" providerId="ADAL" clId="{34D253D0-C632-4399-8C53-FD4EFAA1E6EC}" dt="2025-06-13T10:49:15.097" v="280" actId="1076"/>
        <pc:sldMkLst>
          <pc:docMk/>
          <pc:sldMk cId="3899350998" sldId="282"/>
        </pc:sldMkLst>
        <pc:spChg chg="add mod">
          <ac:chgData name="Mithu Dey" userId="e7d0aab4-3869-4523-b595-90ec5240161f" providerId="ADAL" clId="{34D253D0-C632-4399-8C53-FD4EFAA1E6EC}" dt="2025-06-13T10:49:15.097" v="280" actId="1076"/>
          <ac:spMkLst>
            <pc:docMk/>
            <pc:sldMk cId="3899350998" sldId="282"/>
            <ac:spMk id="10" creationId="{7F38AE7D-425B-EB0B-E6B2-204C3426FA83}"/>
          </ac:spMkLst>
        </pc:spChg>
        <pc:picChg chg="mod">
          <ac:chgData name="Mithu Dey" userId="e7d0aab4-3869-4523-b595-90ec5240161f" providerId="ADAL" clId="{34D253D0-C632-4399-8C53-FD4EFAA1E6EC}" dt="2025-06-10T09:45:44.104" v="58" actId="14100"/>
          <ac:picMkLst>
            <pc:docMk/>
            <pc:sldMk cId="3899350998" sldId="282"/>
            <ac:picMk id="9" creationId="{54F9A68E-D18B-74D8-26C3-1B908F5B94F8}"/>
          </ac:picMkLst>
        </pc:picChg>
        <pc:picChg chg="add del mod">
          <ac:chgData name="Mithu Dey" userId="e7d0aab4-3869-4523-b595-90ec5240161f" providerId="ADAL" clId="{34D253D0-C632-4399-8C53-FD4EFAA1E6EC}" dt="2025-06-10T09:56:20.486" v="99" actId="14100"/>
          <ac:picMkLst>
            <pc:docMk/>
            <pc:sldMk cId="3899350998" sldId="282"/>
            <ac:picMk id="13" creationId="{F71AFEB6-B77B-7105-7556-0A0B211CC420}"/>
          </ac:picMkLst>
        </pc:picChg>
      </pc:sldChg>
      <pc:sldChg chg="delSp modSp mod">
        <pc:chgData name="Mithu Dey" userId="e7d0aab4-3869-4523-b595-90ec5240161f" providerId="ADAL" clId="{34D253D0-C632-4399-8C53-FD4EFAA1E6EC}" dt="2025-06-13T10:49:27.746" v="283" actId="478"/>
        <pc:sldMkLst>
          <pc:docMk/>
          <pc:sldMk cId="3774950876" sldId="321"/>
        </pc:sldMkLst>
        <pc:spChg chg="del mod">
          <ac:chgData name="Mithu Dey" userId="e7d0aab4-3869-4523-b595-90ec5240161f" providerId="ADAL" clId="{34D253D0-C632-4399-8C53-FD4EFAA1E6EC}" dt="2025-06-13T10:49:27.746" v="283" actId="478"/>
          <ac:spMkLst>
            <pc:docMk/>
            <pc:sldMk cId="3774950876" sldId="321"/>
            <ac:spMk id="16" creationId="{68041651-AAA5-0439-256E-F8243387332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20D75C-277D-44AC-8148-E12DDDB9A70A}" type="datetimeFigureOut">
              <a:rPr lang="en-US" smtClean="0"/>
              <a:t>6/13/2025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4325DF-0D7A-4AF7-B682-BF8F85329C60}" type="slidenum">
              <a:rPr lang="en-US" smtClean="0"/>
              <a:t>‹#›</a:t>
            </a:fld>
            <a:endParaRPr lang="en-US"/>
          </a:p>
        </p:txBody>
      </p:sp>
    </p:spTree>
    <p:extLst>
      <p:ext uri="{BB962C8B-B14F-4D97-AF65-F5344CB8AC3E}">
        <p14:creationId xmlns:p14="http://schemas.microsoft.com/office/powerpoint/2010/main" val="40337297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325DF-0D7A-4AF7-B682-BF8F85329C60}" type="slidenum">
              <a:rPr lang="en-US" smtClean="0"/>
              <a:t>19</a:t>
            </a:fld>
            <a:endParaRPr lang="en-US"/>
          </a:p>
        </p:txBody>
      </p:sp>
    </p:spTree>
    <p:extLst>
      <p:ext uri="{BB962C8B-B14F-4D97-AF65-F5344CB8AC3E}">
        <p14:creationId xmlns:p14="http://schemas.microsoft.com/office/powerpoint/2010/main" val="4025695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325DF-0D7A-4AF7-B682-BF8F85329C60}" type="slidenum">
              <a:rPr lang="en-US" smtClean="0"/>
              <a:t>25</a:t>
            </a:fld>
            <a:endParaRPr lang="en-US"/>
          </a:p>
        </p:txBody>
      </p:sp>
    </p:spTree>
    <p:extLst>
      <p:ext uri="{BB962C8B-B14F-4D97-AF65-F5344CB8AC3E}">
        <p14:creationId xmlns:p14="http://schemas.microsoft.com/office/powerpoint/2010/main" val="32723007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4C473-1463-4E26-AB53-4D0B1F897C1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937056F-8D2A-E9A5-6E59-68CDB3FD0B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AC7AC09-460F-520B-D76D-671FCFC626F0}"/>
              </a:ext>
            </a:extLst>
          </p:cNvPr>
          <p:cNvSpPr>
            <a:spLocks noGrp="1"/>
          </p:cNvSpPr>
          <p:nvPr>
            <p:ph type="dt" sz="half" idx="10"/>
          </p:nvPr>
        </p:nvSpPr>
        <p:spPr/>
        <p:txBody>
          <a:bodyPr/>
          <a:lstStyle/>
          <a:p>
            <a:fld id="{39022378-EECB-4B75-AF6F-5B47A91785E9}" type="datetimeFigureOut">
              <a:rPr lang="en-US" smtClean="0"/>
              <a:t>6/13/2025</a:t>
            </a:fld>
            <a:endParaRPr lang="en-US"/>
          </a:p>
        </p:txBody>
      </p:sp>
      <p:sp>
        <p:nvSpPr>
          <p:cNvPr id="5" name="Footer Placeholder 4">
            <a:extLst>
              <a:ext uri="{FF2B5EF4-FFF2-40B4-BE49-F238E27FC236}">
                <a16:creationId xmlns:a16="http://schemas.microsoft.com/office/drawing/2014/main" id="{0AE86FE8-5A2C-4158-D231-45BC05724E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701748-1FDC-2BF9-9E5B-89D2E74FA526}"/>
              </a:ext>
            </a:extLst>
          </p:cNvPr>
          <p:cNvSpPr>
            <a:spLocks noGrp="1"/>
          </p:cNvSpPr>
          <p:nvPr>
            <p:ph type="sldNum" sz="quarter" idx="12"/>
          </p:nvPr>
        </p:nvSpPr>
        <p:spPr/>
        <p:txBody>
          <a:bodyPr/>
          <a:lstStyle/>
          <a:p>
            <a:fld id="{A83735F3-EF04-4D16-856E-F2BE0600180B}" type="slidenum">
              <a:rPr lang="en-US" smtClean="0"/>
              <a:t>‹#›</a:t>
            </a:fld>
            <a:endParaRPr lang="en-US"/>
          </a:p>
        </p:txBody>
      </p:sp>
    </p:spTree>
    <p:extLst>
      <p:ext uri="{BB962C8B-B14F-4D97-AF65-F5344CB8AC3E}">
        <p14:creationId xmlns:p14="http://schemas.microsoft.com/office/powerpoint/2010/main" val="682872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AF26D-BB97-2A7C-E10F-BE9EEAF4903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2DB5C89-7A5B-AEA2-2FEE-4F41BCA469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1D01E7-B7EE-5B44-204E-1A67BC8B912F}"/>
              </a:ext>
            </a:extLst>
          </p:cNvPr>
          <p:cNvSpPr>
            <a:spLocks noGrp="1"/>
          </p:cNvSpPr>
          <p:nvPr>
            <p:ph type="dt" sz="half" idx="10"/>
          </p:nvPr>
        </p:nvSpPr>
        <p:spPr/>
        <p:txBody>
          <a:bodyPr/>
          <a:lstStyle/>
          <a:p>
            <a:fld id="{39022378-EECB-4B75-AF6F-5B47A91785E9}" type="datetimeFigureOut">
              <a:rPr lang="en-US" smtClean="0"/>
              <a:t>6/13/2025</a:t>
            </a:fld>
            <a:endParaRPr lang="en-US"/>
          </a:p>
        </p:txBody>
      </p:sp>
      <p:sp>
        <p:nvSpPr>
          <p:cNvPr id="5" name="Footer Placeholder 4">
            <a:extLst>
              <a:ext uri="{FF2B5EF4-FFF2-40B4-BE49-F238E27FC236}">
                <a16:creationId xmlns:a16="http://schemas.microsoft.com/office/drawing/2014/main" id="{AEBE1F7F-2205-C728-BBF7-B336AD1457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0175BF-4F6A-9D6A-4212-E0909E8B2E88}"/>
              </a:ext>
            </a:extLst>
          </p:cNvPr>
          <p:cNvSpPr>
            <a:spLocks noGrp="1"/>
          </p:cNvSpPr>
          <p:nvPr>
            <p:ph type="sldNum" sz="quarter" idx="12"/>
          </p:nvPr>
        </p:nvSpPr>
        <p:spPr/>
        <p:txBody>
          <a:bodyPr/>
          <a:lstStyle/>
          <a:p>
            <a:fld id="{A83735F3-EF04-4D16-856E-F2BE0600180B}" type="slidenum">
              <a:rPr lang="en-US" smtClean="0"/>
              <a:t>‹#›</a:t>
            </a:fld>
            <a:endParaRPr lang="en-US"/>
          </a:p>
        </p:txBody>
      </p:sp>
    </p:spTree>
    <p:extLst>
      <p:ext uri="{BB962C8B-B14F-4D97-AF65-F5344CB8AC3E}">
        <p14:creationId xmlns:p14="http://schemas.microsoft.com/office/powerpoint/2010/main" val="42818497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8A516F-3FB7-10D5-2A84-1C6A33C952F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69E1DA-1840-7EB7-D141-6F253CD10DC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001E13-B0F6-ED15-FFFF-410335D9F121}"/>
              </a:ext>
            </a:extLst>
          </p:cNvPr>
          <p:cNvSpPr>
            <a:spLocks noGrp="1"/>
          </p:cNvSpPr>
          <p:nvPr>
            <p:ph type="dt" sz="half" idx="10"/>
          </p:nvPr>
        </p:nvSpPr>
        <p:spPr/>
        <p:txBody>
          <a:bodyPr/>
          <a:lstStyle/>
          <a:p>
            <a:fld id="{39022378-EECB-4B75-AF6F-5B47A91785E9}" type="datetimeFigureOut">
              <a:rPr lang="en-US" smtClean="0"/>
              <a:t>6/13/2025</a:t>
            </a:fld>
            <a:endParaRPr lang="en-US"/>
          </a:p>
        </p:txBody>
      </p:sp>
      <p:sp>
        <p:nvSpPr>
          <p:cNvPr id="5" name="Footer Placeholder 4">
            <a:extLst>
              <a:ext uri="{FF2B5EF4-FFF2-40B4-BE49-F238E27FC236}">
                <a16:creationId xmlns:a16="http://schemas.microsoft.com/office/drawing/2014/main" id="{CFBA5C1E-4593-7F97-AA6A-E3C1634772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B2D988-1CBE-6075-AA26-6DBCF175272E}"/>
              </a:ext>
            </a:extLst>
          </p:cNvPr>
          <p:cNvSpPr>
            <a:spLocks noGrp="1"/>
          </p:cNvSpPr>
          <p:nvPr>
            <p:ph type="sldNum" sz="quarter" idx="12"/>
          </p:nvPr>
        </p:nvSpPr>
        <p:spPr/>
        <p:txBody>
          <a:bodyPr/>
          <a:lstStyle/>
          <a:p>
            <a:fld id="{A83735F3-EF04-4D16-856E-F2BE0600180B}" type="slidenum">
              <a:rPr lang="en-US" smtClean="0"/>
              <a:t>‹#›</a:t>
            </a:fld>
            <a:endParaRPr lang="en-US"/>
          </a:p>
        </p:txBody>
      </p:sp>
    </p:spTree>
    <p:extLst>
      <p:ext uri="{BB962C8B-B14F-4D97-AF65-F5344CB8AC3E}">
        <p14:creationId xmlns:p14="http://schemas.microsoft.com/office/powerpoint/2010/main" val="40267927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249A1-FBF0-13C1-21B4-5AF397BFE3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19C156-849B-92A9-6584-78FB6317E7C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A9AE02-2D10-D9F7-6F2F-8664B98DD0BF}"/>
              </a:ext>
            </a:extLst>
          </p:cNvPr>
          <p:cNvSpPr>
            <a:spLocks noGrp="1"/>
          </p:cNvSpPr>
          <p:nvPr>
            <p:ph type="dt" sz="half" idx="10"/>
          </p:nvPr>
        </p:nvSpPr>
        <p:spPr/>
        <p:txBody>
          <a:bodyPr/>
          <a:lstStyle/>
          <a:p>
            <a:fld id="{39022378-EECB-4B75-AF6F-5B47A91785E9}" type="datetimeFigureOut">
              <a:rPr lang="en-US" smtClean="0"/>
              <a:t>6/13/2025</a:t>
            </a:fld>
            <a:endParaRPr lang="en-US"/>
          </a:p>
        </p:txBody>
      </p:sp>
      <p:sp>
        <p:nvSpPr>
          <p:cNvPr id="5" name="Footer Placeholder 4">
            <a:extLst>
              <a:ext uri="{FF2B5EF4-FFF2-40B4-BE49-F238E27FC236}">
                <a16:creationId xmlns:a16="http://schemas.microsoft.com/office/drawing/2014/main" id="{5A59126B-C28A-AB7B-F6C4-13A0346FF7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D2FD76-BC64-2C7D-91D5-4CFD45563C99}"/>
              </a:ext>
            </a:extLst>
          </p:cNvPr>
          <p:cNvSpPr>
            <a:spLocks noGrp="1"/>
          </p:cNvSpPr>
          <p:nvPr>
            <p:ph type="sldNum" sz="quarter" idx="12"/>
          </p:nvPr>
        </p:nvSpPr>
        <p:spPr/>
        <p:txBody>
          <a:bodyPr/>
          <a:lstStyle/>
          <a:p>
            <a:fld id="{A83735F3-EF04-4D16-856E-F2BE0600180B}" type="slidenum">
              <a:rPr lang="en-US" smtClean="0"/>
              <a:t>‹#›</a:t>
            </a:fld>
            <a:endParaRPr lang="en-US"/>
          </a:p>
        </p:txBody>
      </p:sp>
    </p:spTree>
    <p:extLst>
      <p:ext uri="{BB962C8B-B14F-4D97-AF65-F5344CB8AC3E}">
        <p14:creationId xmlns:p14="http://schemas.microsoft.com/office/powerpoint/2010/main" val="27576858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09892-AF7C-5604-BC67-F9E7CEE4947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D67BFBF-F9C2-5332-09B3-FE88B8305B6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AAC115B-ED0A-C747-8948-1FE9B61EBD69}"/>
              </a:ext>
            </a:extLst>
          </p:cNvPr>
          <p:cNvSpPr>
            <a:spLocks noGrp="1"/>
          </p:cNvSpPr>
          <p:nvPr>
            <p:ph type="dt" sz="half" idx="10"/>
          </p:nvPr>
        </p:nvSpPr>
        <p:spPr/>
        <p:txBody>
          <a:bodyPr/>
          <a:lstStyle/>
          <a:p>
            <a:fld id="{39022378-EECB-4B75-AF6F-5B47A91785E9}" type="datetimeFigureOut">
              <a:rPr lang="en-US" smtClean="0"/>
              <a:t>6/13/2025</a:t>
            </a:fld>
            <a:endParaRPr lang="en-US"/>
          </a:p>
        </p:txBody>
      </p:sp>
      <p:sp>
        <p:nvSpPr>
          <p:cNvPr id="5" name="Footer Placeholder 4">
            <a:extLst>
              <a:ext uri="{FF2B5EF4-FFF2-40B4-BE49-F238E27FC236}">
                <a16:creationId xmlns:a16="http://schemas.microsoft.com/office/drawing/2014/main" id="{24DD6463-C085-1302-B5A7-0C75A5CBF8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CD18A2-CB16-F2B7-5894-737F9E0B2ABF}"/>
              </a:ext>
            </a:extLst>
          </p:cNvPr>
          <p:cNvSpPr>
            <a:spLocks noGrp="1"/>
          </p:cNvSpPr>
          <p:nvPr>
            <p:ph type="sldNum" sz="quarter" idx="12"/>
          </p:nvPr>
        </p:nvSpPr>
        <p:spPr/>
        <p:txBody>
          <a:bodyPr/>
          <a:lstStyle/>
          <a:p>
            <a:fld id="{A83735F3-EF04-4D16-856E-F2BE0600180B}" type="slidenum">
              <a:rPr lang="en-US" smtClean="0"/>
              <a:t>‹#›</a:t>
            </a:fld>
            <a:endParaRPr lang="en-US"/>
          </a:p>
        </p:txBody>
      </p:sp>
    </p:spTree>
    <p:extLst>
      <p:ext uri="{BB962C8B-B14F-4D97-AF65-F5344CB8AC3E}">
        <p14:creationId xmlns:p14="http://schemas.microsoft.com/office/powerpoint/2010/main" val="13404985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32F56-F4B0-0648-31C4-0FD9383AD4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6BE9A4-DD03-6983-C5EF-9D03256AAB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4DE7131-F52A-B3D1-053E-4D4FA70187C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D177D5-B7FC-8EAF-FAC9-09A15D09E7D8}"/>
              </a:ext>
            </a:extLst>
          </p:cNvPr>
          <p:cNvSpPr>
            <a:spLocks noGrp="1"/>
          </p:cNvSpPr>
          <p:nvPr>
            <p:ph type="dt" sz="half" idx="10"/>
          </p:nvPr>
        </p:nvSpPr>
        <p:spPr/>
        <p:txBody>
          <a:bodyPr/>
          <a:lstStyle/>
          <a:p>
            <a:fld id="{39022378-EECB-4B75-AF6F-5B47A91785E9}" type="datetimeFigureOut">
              <a:rPr lang="en-US" smtClean="0"/>
              <a:t>6/13/2025</a:t>
            </a:fld>
            <a:endParaRPr lang="en-US"/>
          </a:p>
        </p:txBody>
      </p:sp>
      <p:sp>
        <p:nvSpPr>
          <p:cNvPr id="6" name="Footer Placeholder 5">
            <a:extLst>
              <a:ext uri="{FF2B5EF4-FFF2-40B4-BE49-F238E27FC236}">
                <a16:creationId xmlns:a16="http://schemas.microsoft.com/office/drawing/2014/main" id="{A07F7648-3592-8961-7D71-9918EB2CC4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BD8D4B-C4FF-040F-B171-0C885224420B}"/>
              </a:ext>
            </a:extLst>
          </p:cNvPr>
          <p:cNvSpPr>
            <a:spLocks noGrp="1"/>
          </p:cNvSpPr>
          <p:nvPr>
            <p:ph type="sldNum" sz="quarter" idx="12"/>
          </p:nvPr>
        </p:nvSpPr>
        <p:spPr/>
        <p:txBody>
          <a:bodyPr/>
          <a:lstStyle/>
          <a:p>
            <a:fld id="{A83735F3-EF04-4D16-856E-F2BE0600180B}" type="slidenum">
              <a:rPr lang="en-US" smtClean="0"/>
              <a:t>‹#›</a:t>
            </a:fld>
            <a:endParaRPr lang="en-US"/>
          </a:p>
        </p:txBody>
      </p:sp>
    </p:spTree>
    <p:extLst>
      <p:ext uri="{BB962C8B-B14F-4D97-AF65-F5344CB8AC3E}">
        <p14:creationId xmlns:p14="http://schemas.microsoft.com/office/powerpoint/2010/main" val="3771035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DAF8C-C11C-68A3-599F-C5144A0DD5A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C67EB79-897B-651B-3818-9DCEAC9D4C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59C6CD-74D2-FF5B-B85C-3ED3E1E23F1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BA373D-5A75-5366-D562-0E5003BECA2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5ACB45-1E7F-A031-7DE3-04B1EA74D56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CB2C7A2-8F83-564C-344F-971BBBEB93E7}"/>
              </a:ext>
            </a:extLst>
          </p:cNvPr>
          <p:cNvSpPr>
            <a:spLocks noGrp="1"/>
          </p:cNvSpPr>
          <p:nvPr>
            <p:ph type="dt" sz="half" idx="10"/>
          </p:nvPr>
        </p:nvSpPr>
        <p:spPr/>
        <p:txBody>
          <a:bodyPr/>
          <a:lstStyle/>
          <a:p>
            <a:fld id="{39022378-EECB-4B75-AF6F-5B47A91785E9}" type="datetimeFigureOut">
              <a:rPr lang="en-US" smtClean="0"/>
              <a:t>6/13/2025</a:t>
            </a:fld>
            <a:endParaRPr lang="en-US"/>
          </a:p>
        </p:txBody>
      </p:sp>
      <p:sp>
        <p:nvSpPr>
          <p:cNvPr id="8" name="Footer Placeholder 7">
            <a:extLst>
              <a:ext uri="{FF2B5EF4-FFF2-40B4-BE49-F238E27FC236}">
                <a16:creationId xmlns:a16="http://schemas.microsoft.com/office/drawing/2014/main" id="{88D9B730-EFF4-1BEC-D284-28CFFB672AB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5EEF6C7-2DF2-20A4-BCC1-D46F6AB8ACBD}"/>
              </a:ext>
            </a:extLst>
          </p:cNvPr>
          <p:cNvSpPr>
            <a:spLocks noGrp="1"/>
          </p:cNvSpPr>
          <p:nvPr>
            <p:ph type="sldNum" sz="quarter" idx="12"/>
          </p:nvPr>
        </p:nvSpPr>
        <p:spPr/>
        <p:txBody>
          <a:bodyPr/>
          <a:lstStyle/>
          <a:p>
            <a:fld id="{A83735F3-EF04-4D16-856E-F2BE0600180B}" type="slidenum">
              <a:rPr lang="en-US" smtClean="0"/>
              <a:t>‹#›</a:t>
            </a:fld>
            <a:endParaRPr lang="en-US"/>
          </a:p>
        </p:txBody>
      </p:sp>
    </p:spTree>
    <p:extLst>
      <p:ext uri="{BB962C8B-B14F-4D97-AF65-F5344CB8AC3E}">
        <p14:creationId xmlns:p14="http://schemas.microsoft.com/office/powerpoint/2010/main" val="7024469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55CC2-A971-DEB4-2941-16B14CEFF3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4D6BD22-DAE4-621B-0482-6EC2934BCB3D}"/>
              </a:ext>
            </a:extLst>
          </p:cNvPr>
          <p:cNvSpPr>
            <a:spLocks noGrp="1"/>
          </p:cNvSpPr>
          <p:nvPr>
            <p:ph type="dt" sz="half" idx="10"/>
          </p:nvPr>
        </p:nvSpPr>
        <p:spPr/>
        <p:txBody>
          <a:bodyPr/>
          <a:lstStyle/>
          <a:p>
            <a:fld id="{39022378-EECB-4B75-AF6F-5B47A91785E9}" type="datetimeFigureOut">
              <a:rPr lang="en-US" smtClean="0"/>
              <a:t>6/13/2025</a:t>
            </a:fld>
            <a:endParaRPr lang="en-US"/>
          </a:p>
        </p:txBody>
      </p:sp>
      <p:sp>
        <p:nvSpPr>
          <p:cNvPr id="4" name="Footer Placeholder 3">
            <a:extLst>
              <a:ext uri="{FF2B5EF4-FFF2-40B4-BE49-F238E27FC236}">
                <a16:creationId xmlns:a16="http://schemas.microsoft.com/office/drawing/2014/main" id="{BB65DA2D-CAB8-FBC3-F1D2-0A076160FB1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BDE071E-95B7-C4B1-BA8D-024F576E5E60}"/>
              </a:ext>
            </a:extLst>
          </p:cNvPr>
          <p:cNvSpPr>
            <a:spLocks noGrp="1"/>
          </p:cNvSpPr>
          <p:nvPr>
            <p:ph type="sldNum" sz="quarter" idx="12"/>
          </p:nvPr>
        </p:nvSpPr>
        <p:spPr/>
        <p:txBody>
          <a:bodyPr/>
          <a:lstStyle/>
          <a:p>
            <a:fld id="{A83735F3-EF04-4D16-856E-F2BE0600180B}" type="slidenum">
              <a:rPr lang="en-US" smtClean="0"/>
              <a:t>‹#›</a:t>
            </a:fld>
            <a:endParaRPr lang="en-US"/>
          </a:p>
        </p:txBody>
      </p:sp>
    </p:spTree>
    <p:extLst>
      <p:ext uri="{BB962C8B-B14F-4D97-AF65-F5344CB8AC3E}">
        <p14:creationId xmlns:p14="http://schemas.microsoft.com/office/powerpoint/2010/main" val="33344960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A5E667-9247-F92D-ADDC-D152DB77D0A6}"/>
              </a:ext>
            </a:extLst>
          </p:cNvPr>
          <p:cNvSpPr>
            <a:spLocks noGrp="1"/>
          </p:cNvSpPr>
          <p:nvPr>
            <p:ph type="dt" sz="half" idx="10"/>
          </p:nvPr>
        </p:nvSpPr>
        <p:spPr/>
        <p:txBody>
          <a:bodyPr/>
          <a:lstStyle/>
          <a:p>
            <a:fld id="{39022378-EECB-4B75-AF6F-5B47A91785E9}" type="datetimeFigureOut">
              <a:rPr lang="en-US" smtClean="0"/>
              <a:t>6/13/2025</a:t>
            </a:fld>
            <a:endParaRPr lang="en-US"/>
          </a:p>
        </p:txBody>
      </p:sp>
      <p:sp>
        <p:nvSpPr>
          <p:cNvPr id="3" name="Footer Placeholder 2">
            <a:extLst>
              <a:ext uri="{FF2B5EF4-FFF2-40B4-BE49-F238E27FC236}">
                <a16:creationId xmlns:a16="http://schemas.microsoft.com/office/drawing/2014/main" id="{5902F569-4E05-B279-F8E9-DEB1FDE702C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C325C8-C3FC-87FD-6EDD-02578106452A}"/>
              </a:ext>
            </a:extLst>
          </p:cNvPr>
          <p:cNvSpPr>
            <a:spLocks noGrp="1"/>
          </p:cNvSpPr>
          <p:nvPr>
            <p:ph type="sldNum" sz="quarter" idx="12"/>
          </p:nvPr>
        </p:nvSpPr>
        <p:spPr/>
        <p:txBody>
          <a:bodyPr/>
          <a:lstStyle/>
          <a:p>
            <a:fld id="{A83735F3-EF04-4D16-856E-F2BE0600180B}" type="slidenum">
              <a:rPr lang="en-US" smtClean="0"/>
              <a:t>‹#›</a:t>
            </a:fld>
            <a:endParaRPr lang="en-US"/>
          </a:p>
        </p:txBody>
      </p:sp>
    </p:spTree>
    <p:extLst>
      <p:ext uri="{BB962C8B-B14F-4D97-AF65-F5344CB8AC3E}">
        <p14:creationId xmlns:p14="http://schemas.microsoft.com/office/powerpoint/2010/main" val="10611706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39499-1154-B9E2-4DCF-6086E4AD87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FECD137-A45F-3010-EBA9-0CAEDCA8B2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DE56D60-C5AB-D30A-FD94-8D5AA3F05B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BE9E67-B9B6-C387-9D53-1B5FBA5A852E}"/>
              </a:ext>
            </a:extLst>
          </p:cNvPr>
          <p:cNvSpPr>
            <a:spLocks noGrp="1"/>
          </p:cNvSpPr>
          <p:nvPr>
            <p:ph type="dt" sz="half" idx="10"/>
          </p:nvPr>
        </p:nvSpPr>
        <p:spPr/>
        <p:txBody>
          <a:bodyPr/>
          <a:lstStyle/>
          <a:p>
            <a:fld id="{39022378-EECB-4B75-AF6F-5B47A91785E9}" type="datetimeFigureOut">
              <a:rPr lang="en-US" smtClean="0"/>
              <a:t>6/13/2025</a:t>
            </a:fld>
            <a:endParaRPr lang="en-US"/>
          </a:p>
        </p:txBody>
      </p:sp>
      <p:sp>
        <p:nvSpPr>
          <p:cNvPr id="6" name="Footer Placeholder 5">
            <a:extLst>
              <a:ext uri="{FF2B5EF4-FFF2-40B4-BE49-F238E27FC236}">
                <a16:creationId xmlns:a16="http://schemas.microsoft.com/office/drawing/2014/main" id="{53220AFA-13AD-9884-A871-5CEA49412F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FFC4C2-5696-7973-E5C0-200954A43661}"/>
              </a:ext>
            </a:extLst>
          </p:cNvPr>
          <p:cNvSpPr>
            <a:spLocks noGrp="1"/>
          </p:cNvSpPr>
          <p:nvPr>
            <p:ph type="sldNum" sz="quarter" idx="12"/>
          </p:nvPr>
        </p:nvSpPr>
        <p:spPr/>
        <p:txBody>
          <a:bodyPr/>
          <a:lstStyle/>
          <a:p>
            <a:fld id="{A83735F3-EF04-4D16-856E-F2BE0600180B}" type="slidenum">
              <a:rPr lang="en-US" smtClean="0"/>
              <a:t>‹#›</a:t>
            </a:fld>
            <a:endParaRPr lang="en-US"/>
          </a:p>
        </p:txBody>
      </p:sp>
    </p:spTree>
    <p:extLst>
      <p:ext uri="{BB962C8B-B14F-4D97-AF65-F5344CB8AC3E}">
        <p14:creationId xmlns:p14="http://schemas.microsoft.com/office/powerpoint/2010/main" val="22738870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468D6-4579-C8C1-7EEA-D39AAE993F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E14720-1B39-62E1-5A37-59567C842C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203CECF-CDBD-F3ED-BE17-A4715CA18F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4FD2AC-4A91-0C88-6E4E-128BB1B0CED1}"/>
              </a:ext>
            </a:extLst>
          </p:cNvPr>
          <p:cNvSpPr>
            <a:spLocks noGrp="1"/>
          </p:cNvSpPr>
          <p:nvPr>
            <p:ph type="dt" sz="half" idx="10"/>
          </p:nvPr>
        </p:nvSpPr>
        <p:spPr/>
        <p:txBody>
          <a:bodyPr/>
          <a:lstStyle/>
          <a:p>
            <a:fld id="{39022378-EECB-4B75-AF6F-5B47A91785E9}" type="datetimeFigureOut">
              <a:rPr lang="en-US" smtClean="0"/>
              <a:t>6/13/2025</a:t>
            </a:fld>
            <a:endParaRPr lang="en-US"/>
          </a:p>
        </p:txBody>
      </p:sp>
      <p:sp>
        <p:nvSpPr>
          <p:cNvPr id="6" name="Footer Placeholder 5">
            <a:extLst>
              <a:ext uri="{FF2B5EF4-FFF2-40B4-BE49-F238E27FC236}">
                <a16:creationId xmlns:a16="http://schemas.microsoft.com/office/drawing/2014/main" id="{6D7AAF09-9492-A68A-D11A-14E7E19551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45CE1A-2640-68AA-5912-D03D5C0EBD2D}"/>
              </a:ext>
            </a:extLst>
          </p:cNvPr>
          <p:cNvSpPr>
            <a:spLocks noGrp="1"/>
          </p:cNvSpPr>
          <p:nvPr>
            <p:ph type="sldNum" sz="quarter" idx="12"/>
          </p:nvPr>
        </p:nvSpPr>
        <p:spPr/>
        <p:txBody>
          <a:bodyPr/>
          <a:lstStyle/>
          <a:p>
            <a:fld id="{A83735F3-EF04-4D16-856E-F2BE0600180B}" type="slidenum">
              <a:rPr lang="en-US" smtClean="0"/>
              <a:t>‹#›</a:t>
            </a:fld>
            <a:endParaRPr lang="en-US"/>
          </a:p>
        </p:txBody>
      </p:sp>
    </p:spTree>
    <p:extLst>
      <p:ext uri="{BB962C8B-B14F-4D97-AF65-F5344CB8AC3E}">
        <p14:creationId xmlns:p14="http://schemas.microsoft.com/office/powerpoint/2010/main" val="39086138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AD6496-DE02-013C-62B4-FA1DF1C453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D0FFE37-3939-EA44-7B7E-DFFE7474F5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4F2F71-5578-D803-05BE-41D3516F2A4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9022378-EECB-4B75-AF6F-5B47A91785E9}" type="datetimeFigureOut">
              <a:rPr lang="en-US" smtClean="0"/>
              <a:t>6/13/2025</a:t>
            </a:fld>
            <a:endParaRPr lang="en-US"/>
          </a:p>
        </p:txBody>
      </p:sp>
      <p:sp>
        <p:nvSpPr>
          <p:cNvPr id="5" name="Footer Placeholder 4">
            <a:extLst>
              <a:ext uri="{FF2B5EF4-FFF2-40B4-BE49-F238E27FC236}">
                <a16:creationId xmlns:a16="http://schemas.microsoft.com/office/drawing/2014/main" id="{6D943259-80B8-85FC-4C06-7C0B00FB08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00EDD00-6906-1AB3-DF4D-688253EFF1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83735F3-EF04-4D16-856E-F2BE0600180B}" type="slidenum">
              <a:rPr lang="en-US" smtClean="0"/>
              <a:t>‹#›</a:t>
            </a:fld>
            <a:endParaRPr lang="en-US"/>
          </a:p>
        </p:txBody>
      </p:sp>
    </p:spTree>
    <p:extLst>
      <p:ext uri="{BB962C8B-B14F-4D97-AF65-F5344CB8AC3E}">
        <p14:creationId xmlns:p14="http://schemas.microsoft.com/office/powerpoint/2010/main" val="6901725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microsoft.com/office/2007/relationships/hdphoto" Target="../media/hdphoto1.wdp"/><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 Id="rId9"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 Id="rId9" Type="http://schemas.openxmlformats.org/officeDocument/2006/relationships/image" Target="../media/image28.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 Id="rId9"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 Id="rId9"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 Id="rId9"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s/_rels/slide41.xml.rels><?xml version="1.0" encoding="UTF-8" standalone="yes"?>
<Relationships xmlns="http://schemas.openxmlformats.org/package/2006/relationships"><Relationship Id="rId8" Type="http://schemas.openxmlformats.org/officeDocument/2006/relationships/hyperlink" Target="https://icar.org.in/node/5830" TargetMode="External"/><Relationship Id="rId13" Type="http://schemas.openxmlformats.org/officeDocument/2006/relationships/hyperlink" Target="https://www.iihr.res.in/cultivation-technology-oyster-mushroom" TargetMode="External"/><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hyperlink" Target="https://ccari.icar.gov.in/oystermushroom.pdf" TargetMode="Externa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hyperlink" Target="https://indiaagronet.com/indiaagronet/Mushroom_cultivation/oyster.htm" TargetMode="External"/><Relationship Id="rId5" Type="http://schemas.openxmlformats.org/officeDocument/2006/relationships/image" Target="../media/image3.png"/><Relationship Id="rId15" Type="http://schemas.openxmlformats.org/officeDocument/2006/relationships/hyperlink" Target="https://justagriculture.in/files/newsletter/2021/november/62.%20Fundamental%20Cultivation%20Technology%20Of%20Oyster%20Mushroom.pdf" TargetMode="External"/><Relationship Id="rId10" Type="http://schemas.openxmlformats.org/officeDocument/2006/relationships/hyperlink" Target="https://gachwala.in/how-to-grow-oyster-mushrooms-a-step-by-step-guide-tips/" TargetMode="External"/><Relationship Id="rId4" Type="http://schemas.microsoft.com/office/2007/relationships/hdphoto" Target="../media/hdphoto1.wdp"/><Relationship Id="rId9" Type="http://schemas.openxmlformats.org/officeDocument/2006/relationships/hyperlink" Target="https://blog.ffreedom.com/oyster-mushroom-farming/" TargetMode="External"/><Relationship Id="rId14" Type="http://schemas.openxmlformats.org/officeDocument/2006/relationships/hyperlink" Target="https://knowledge.desikheti.com/oyster-mushroom-farming-complete-guide-for-beginners/" TargetMode="External"/></Relationships>
</file>

<file path=ppt/slides/_rels/slide4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 Id="rId9" Type="http://schemas.openxmlformats.org/officeDocument/2006/relationships/image" Target="../media/image38.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7.png"/><Relationship Id="rId5" Type="http://schemas.openxmlformats.org/officeDocument/2006/relationships/image" Target="../media/image3.png"/><Relationship Id="rId10" Type="http://schemas.openxmlformats.org/officeDocument/2006/relationships/image" Target="../media/image16.png"/><Relationship Id="rId4" Type="http://schemas.microsoft.com/office/2007/relationships/hdphoto" Target="../media/hdphoto1.wdp"/><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4DDB5-F8C5-C213-862E-03C3D3FA499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435C53F1-9254-2493-7D1B-96FBBF53CC27}"/>
              </a:ext>
            </a:extLst>
          </p:cNvPr>
          <p:cNvPicPr>
            <a:picLocks noChangeAspect="1"/>
          </p:cNvPicPr>
          <p:nvPr/>
        </p:nvPicPr>
        <p:blipFill>
          <a:blip r:embed="rId2"/>
          <a:stretch>
            <a:fillRect/>
          </a:stretch>
        </p:blipFill>
        <p:spPr>
          <a:xfrm>
            <a:off x="357012" y="106229"/>
            <a:ext cx="1737259" cy="552638"/>
          </a:xfrm>
          <a:prstGeom prst="rect">
            <a:avLst/>
          </a:prstGeom>
        </p:spPr>
      </p:pic>
      <p:pic>
        <p:nvPicPr>
          <p:cNvPr id="3" name="Picture 2">
            <a:extLst>
              <a:ext uri="{FF2B5EF4-FFF2-40B4-BE49-F238E27FC236}">
                <a16:creationId xmlns:a16="http://schemas.microsoft.com/office/drawing/2014/main" id="{CEA7A85F-D85E-0CC4-9368-D3C0F607EFF1}"/>
              </a:ext>
            </a:extLst>
          </p:cNvPr>
          <p:cNvPicPr>
            <a:picLocks noChangeAspect="1"/>
          </p:cNvPicPr>
          <p:nvPr/>
        </p:nvPicPr>
        <p:blipFill>
          <a:blip r:embed="rId3">
            <a:extLst>
              <a:ext uri="{BEBA8EAE-BF5A-486C-A8C5-ECC9F3942E4B}">
                <a14:imgProps xmlns:a14="http://schemas.microsoft.com/office/drawing/2010/main">
                  <a14:imgLayer r:embed="rId4">
                    <a14:imgEffect>
                      <a14:saturation sat="126000"/>
                    </a14:imgEffect>
                  </a14:imgLayer>
                </a14:imgProps>
              </a:ext>
            </a:extLst>
          </a:blip>
          <a:stretch>
            <a:fillRect/>
          </a:stretch>
        </p:blipFill>
        <p:spPr>
          <a:xfrm>
            <a:off x="7860892" y="17739"/>
            <a:ext cx="3769994" cy="658866"/>
          </a:xfrm>
          <a:prstGeom prst="rect">
            <a:avLst/>
          </a:prstGeom>
        </p:spPr>
      </p:pic>
      <p:pic>
        <p:nvPicPr>
          <p:cNvPr id="4" name="Picture 3">
            <a:extLst>
              <a:ext uri="{FF2B5EF4-FFF2-40B4-BE49-F238E27FC236}">
                <a16:creationId xmlns:a16="http://schemas.microsoft.com/office/drawing/2014/main" id="{7F62548A-EFF3-54B3-4BCD-214E6B5355BA}"/>
              </a:ext>
            </a:extLst>
          </p:cNvPr>
          <p:cNvPicPr>
            <a:picLocks noChangeAspect="1"/>
          </p:cNvPicPr>
          <p:nvPr/>
        </p:nvPicPr>
        <p:blipFill>
          <a:blip r:embed="rId5"/>
          <a:stretch>
            <a:fillRect/>
          </a:stretch>
        </p:blipFill>
        <p:spPr>
          <a:xfrm>
            <a:off x="54340" y="3404614"/>
            <a:ext cx="12083319" cy="48772"/>
          </a:xfrm>
          <a:prstGeom prst="rect">
            <a:avLst/>
          </a:prstGeom>
        </p:spPr>
      </p:pic>
      <p:pic>
        <p:nvPicPr>
          <p:cNvPr id="5" name="Picture 4">
            <a:extLst>
              <a:ext uri="{FF2B5EF4-FFF2-40B4-BE49-F238E27FC236}">
                <a16:creationId xmlns:a16="http://schemas.microsoft.com/office/drawing/2014/main" id="{6C1963D3-E90D-F2F8-8F21-16B6B7CCE06F}"/>
              </a:ext>
            </a:extLst>
          </p:cNvPr>
          <p:cNvPicPr>
            <a:picLocks noChangeAspect="1"/>
          </p:cNvPicPr>
          <p:nvPr/>
        </p:nvPicPr>
        <p:blipFill>
          <a:blip r:embed="rId6"/>
          <a:stretch>
            <a:fillRect/>
          </a:stretch>
        </p:blipFill>
        <p:spPr>
          <a:xfrm>
            <a:off x="0" y="658867"/>
            <a:ext cx="12192000" cy="79248"/>
          </a:xfrm>
          <a:prstGeom prst="rect">
            <a:avLst/>
          </a:prstGeom>
        </p:spPr>
      </p:pic>
      <p:pic>
        <p:nvPicPr>
          <p:cNvPr id="6" name="Picture 5">
            <a:extLst>
              <a:ext uri="{FF2B5EF4-FFF2-40B4-BE49-F238E27FC236}">
                <a16:creationId xmlns:a16="http://schemas.microsoft.com/office/drawing/2014/main" id="{295E0E53-D726-50B3-BF4D-1F12E13F5A56}"/>
              </a:ext>
            </a:extLst>
          </p:cNvPr>
          <p:cNvPicPr>
            <a:picLocks noChangeAspect="1"/>
          </p:cNvPicPr>
          <p:nvPr/>
        </p:nvPicPr>
        <p:blipFill>
          <a:blip r:embed="rId6"/>
          <a:stretch>
            <a:fillRect/>
          </a:stretch>
        </p:blipFill>
        <p:spPr>
          <a:xfrm>
            <a:off x="15011" y="6690819"/>
            <a:ext cx="12192000" cy="60953"/>
          </a:xfrm>
          <a:prstGeom prst="rect">
            <a:avLst/>
          </a:prstGeom>
        </p:spPr>
      </p:pic>
      <p:pic>
        <p:nvPicPr>
          <p:cNvPr id="8" name="Picture 7">
            <a:extLst>
              <a:ext uri="{FF2B5EF4-FFF2-40B4-BE49-F238E27FC236}">
                <a16:creationId xmlns:a16="http://schemas.microsoft.com/office/drawing/2014/main" id="{F179AA51-E145-489C-176B-0A5FAAFAB6C5}"/>
              </a:ext>
            </a:extLst>
          </p:cNvPr>
          <p:cNvPicPr>
            <a:picLocks noChangeAspect="1"/>
          </p:cNvPicPr>
          <p:nvPr/>
        </p:nvPicPr>
        <p:blipFill>
          <a:blip r:embed="rId7">
            <a:alphaModFix amt="95000"/>
          </a:blip>
          <a:stretch>
            <a:fillRect/>
          </a:stretch>
        </p:blipFill>
        <p:spPr>
          <a:xfrm>
            <a:off x="54340" y="870155"/>
            <a:ext cx="11937003" cy="5456329"/>
          </a:xfrm>
          <a:prstGeom prst="rect">
            <a:avLst/>
          </a:prstGeom>
        </p:spPr>
      </p:pic>
      <p:pic>
        <p:nvPicPr>
          <p:cNvPr id="7" name="Picture 6">
            <a:extLst>
              <a:ext uri="{FF2B5EF4-FFF2-40B4-BE49-F238E27FC236}">
                <a16:creationId xmlns:a16="http://schemas.microsoft.com/office/drawing/2014/main" id="{A5DAF149-1ADA-F81B-3169-0F13F8F275FE}"/>
              </a:ext>
            </a:extLst>
          </p:cNvPr>
          <p:cNvPicPr>
            <a:picLocks noChangeAspect="1"/>
          </p:cNvPicPr>
          <p:nvPr/>
        </p:nvPicPr>
        <p:blipFill>
          <a:blip r:embed="rId8"/>
          <a:stretch>
            <a:fillRect/>
          </a:stretch>
        </p:blipFill>
        <p:spPr>
          <a:xfrm>
            <a:off x="15011" y="784121"/>
            <a:ext cx="12192000" cy="5541264"/>
          </a:xfrm>
          <a:prstGeom prst="rect">
            <a:avLst/>
          </a:prstGeom>
        </p:spPr>
      </p:pic>
      <p:pic>
        <p:nvPicPr>
          <p:cNvPr id="9" name="Picture 8">
            <a:extLst>
              <a:ext uri="{FF2B5EF4-FFF2-40B4-BE49-F238E27FC236}">
                <a16:creationId xmlns:a16="http://schemas.microsoft.com/office/drawing/2014/main" id="{54F9A68E-D18B-74D8-26C3-1B908F5B94F8}"/>
              </a:ext>
            </a:extLst>
          </p:cNvPr>
          <p:cNvPicPr>
            <a:picLocks noChangeAspect="1"/>
          </p:cNvPicPr>
          <p:nvPr/>
        </p:nvPicPr>
        <p:blipFill>
          <a:blip r:embed="rId9"/>
          <a:stretch>
            <a:fillRect/>
          </a:stretch>
        </p:blipFill>
        <p:spPr>
          <a:xfrm>
            <a:off x="1330038" y="612861"/>
            <a:ext cx="9851990" cy="1442323"/>
          </a:xfrm>
          <a:prstGeom prst="rect">
            <a:avLst/>
          </a:prstGeom>
        </p:spPr>
      </p:pic>
      <p:pic>
        <p:nvPicPr>
          <p:cNvPr id="12" name="Picture 11">
            <a:extLst>
              <a:ext uri="{FF2B5EF4-FFF2-40B4-BE49-F238E27FC236}">
                <a16:creationId xmlns:a16="http://schemas.microsoft.com/office/drawing/2014/main" id="{57498317-AA23-9330-88BC-AB6998E95795}"/>
              </a:ext>
            </a:extLst>
          </p:cNvPr>
          <p:cNvPicPr>
            <a:picLocks noChangeAspect="1"/>
          </p:cNvPicPr>
          <p:nvPr/>
        </p:nvPicPr>
        <p:blipFill>
          <a:blip r:embed="rId10"/>
          <a:stretch>
            <a:fillRect/>
          </a:stretch>
        </p:blipFill>
        <p:spPr>
          <a:xfrm>
            <a:off x="-1" y="5906244"/>
            <a:ext cx="12207011" cy="771525"/>
          </a:xfrm>
          <a:prstGeom prst="rect">
            <a:avLst/>
          </a:prstGeom>
        </p:spPr>
      </p:pic>
      <p:pic>
        <p:nvPicPr>
          <p:cNvPr id="13" name="Picture 12">
            <a:extLst>
              <a:ext uri="{FF2B5EF4-FFF2-40B4-BE49-F238E27FC236}">
                <a16:creationId xmlns:a16="http://schemas.microsoft.com/office/drawing/2014/main" id="{F71AFEB6-B77B-7105-7556-0A0B211CC420}"/>
              </a:ext>
            </a:extLst>
          </p:cNvPr>
          <p:cNvPicPr>
            <a:picLocks noChangeAspect="1"/>
          </p:cNvPicPr>
          <p:nvPr/>
        </p:nvPicPr>
        <p:blipFill>
          <a:blip r:embed="rId11"/>
          <a:stretch>
            <a:fillRect/>
          </a:stretch>
        </p:blipFill>
        <p:spPr>
          <a:xfrm>
            <a:off x="2094271" y="1525388"/>
            <a:ext cx="8165607" cy="3208150"/>
          </a:xfrm>
          <a:prstGeom prst="rect">
            <a:avLst/>
          </a:prstGeom>
        </p:spPr>
      </p:pic>
      <p:sp>
        <p:nvSpPr>
          <p:cNvPr id="10" name="TextBox 9">
            <a:extLst>
              <a:ext uri="{FF2B5EF4-FFF2-40B4-BE49-F238E27FC236}">
                <a16:creationId xmlns:a16="http://schemas.microsoft.com/office/drawing/2014/main" id="{7F38AE7D-425B-EB0B-E6B2-204C3426FA83}"/>
              </a:ext>
            </a:extLst>
          </p:cNvPr>
          <p:cNvSpPr txBox="1"/>
          <p:nvPr/>
        </p:nvSpPr>
        <p:spPr>
          <a:xfrm>
            <a:off x="545616" y="4802816"/>
            <a:ext cx="10349693" cy="984885"/>
          </a:xfrm>
          <a:prstGeom prst="rect">
            <a:avLst/>
          </a:prstGeom>
          <a:noFill/>
        </p:spPr>
        <p:txBody>
          <a:bodyPr wrap="square" rtlCol="0">
            <a:spAutoFit/>
          </a:bodyPr>
          <a:lstStyle/>
          <a:p>
            <a:endParaRPr lang="en-US" dirty="0"/>
          </a:p>
          <a:p>
            <a:r>
              <a:rPr lang="en-US" sz="2000" b="1" dirty="0"/>
              <a:t>Prepared By: Dr. Mithu Dey</a:t>
            </a:r>
          </a:p>
          <a:p>
            <a:r>
              <a:rPr lang="en-US" sz="2000" b="1" dirty="0"/>
              <a:t>Reviewed By: Dr Ninad Mohan Marathe</a:t>
            </a:r>
          </a:p>
        </p:txBody>
      </p:sp>
    </p:spTree>
    <p:extLst>
      <p:ext uri="{BB962C8B-B14F-4D97-AF65-F5344CB8AC3E}">
        <p14:creationId xmlns:p14="http://schemas.microsoft.com/office/powerpoint/2010/main" val="38993509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5718A0-DC20-4E49-BB9C-B93DA8412A44}"/>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7095E04F-CB96-ADDF-4E01-D04BADED1AA5}"/>
              </a:ext>
            </a:extLst>
          </p:cNvPr>
          <p:cNvPicPr>
            <a:picLocks noChangeAspect="1"/>
          </p:cNvPicPr>
          <p:nvPr/>
        </p:nvPicPr>
        <p:blipFill>
          <a:blip r:embed="rId2"/>
          <a:stretch>
            <a:fillRect/>
          </a:stretch>
        </p:blipFill>
        <p:spPr>
          <a:xfrm>
            <a:off x="357012" y="106229"/>
            <a:ext cx="1737259" cy="552638"/>
          </a:xfrm>
          <a:prstGeom prst="rect">
            <a:avLst/>
          </a:prstGeom>
        </p:spPr>
      </p:pic>
      <p:pic>
        <p:nvPicPr>
          <p:cNvPr id="3" name="Picture 2">
            <a:extLst>
              <a:ext uri="{FF2B5EF4-FFF2-40B4-BE49-F238E27FC236}">
                <a16:creationId xmlns:a16="http://schemas.microsoft.com/office/drawing/2014/main" id="{27443A04-2064-D689-DE76-824CC6FD0580}"/>
              </a:ext>
            </a:extLst>
          </p:cNvPr>
          <p:cNvPicPr>
            <a:picLocks noChangeAspect="1"/>
          </p:cNvPicPr>
          <p:nvPr/>
        </p:nvPicPr>
        <p:blipFill>
          <a:blip r:embed="rId3">
            <a:extLst>
              <a:ext uri="{BEBA8EAE-BF5A-486C-A8C5-ECC9F3942E4B}">
                <a14:imgProps xmlns:a14="http://schemas.microsoft.com/office/drawing/2010/main">
                  <a14:imgLayer r:embed="rId4">
                    <a14:imgEffect>
                      <a14:saturation sat="126000"/>
                    </a14:imgEffect>
                  </a14:imgLayer>
                </a14:imgProps>
              </a:ext>
            </a:extLst>
          </a:blip>
          <a:stretch>
            <a:fillRect/>
          </a:stretch>
        </p:blipFill>
        <p:spPr>
          <a:xfrm>
            <a:off x="7860892" y="17739"/>
            <a:ext cx="3769994" cy="658866"/>
          </a:xfrm>
          <a:prstGeom prst="rect">
            <a:avLst/>
          </a:prstGeom>
        </p:spPr>
      </p:pic>
      <p:pic>
        <p:nvPicPr>
          <p:cNvPr id="4" name="Picture 3">
            <a:extLst>
              <a:ext uri="{FF2B5EF4-FFF2-40B4-BE49-F238E27FC236}">
                <a16:creationId xmlns:a16="http://schemas.microsoft.com/office/drawing/2014/main" id="{C4E993F8-9E47-767D-EA9F-A161D75BD55A}"/>
              </a:ext>
            </a:extLst>
          </p:cNvPr>
          <p:cNvPicPr>
            <a:picLocks noChangeAspect="1"/>
          </p:cNvPicPr>
          <p:nvPr/>
        </p:nvPicPr>
        <p:blipFill>
          <a:blip r:embed="rId5"/>
          <a:stretch>
            <a:fillRect/>
          </a:stretch>
        </p:blipFill>
        <p:spPr>
          <a:xfrm>
            <a:off x="54340" y="3404614"/>
            <a:ext cx="12083319" cy="48772"/>
          </a:xfrm>
          <a:prstGeom prst="rect">
            <a:avLst/>
          </a:prstGeom>
        </p:spPr>
      </p:pic>
      <p:pic>
        <p:nvPicPr>
          <p:cNvPr id="5" name="Picture 4">
            <a:extLst>
              <a:ext uri="{FF2B5EF4-FFF2-40B4-BE49-F238E27FC236}">
                <a16:creationId xmlns:a16="http://schemas.microsoft.com/office/drawing/2014/main" id="{F4B7FA82-6E90-C0FE-E36D-06F4A4A2C1A8}"/>
              </a:ext>
            </a:extLst>
          </p:cNvPr>
          <p:cNvPicPr>
            <a:picLocks noChangeAspect="1"/>
          </p:cNvPicPr>
          <p:nvPr/>
        </p:nvPicPr>
        <p:blipFill>
          <a:blip r:embed="rId6"/>
          <a:stretch>
            <a:fillRect/>
          </a:stretch>
        </p:blipFill>
        <p:spPr>
          <a:xfrm>
            <a:off x="0" y="658867"/>
            <a:ext cx="12192000" cy="79248"/>
          </a:xfrm>
          <a:prstGeom prst="rect">
            <a:avLst/>
          </a:prstGeom>
        </p:spPr>
      </p:pic>
      <p:pic>
        <p:nvPicPr>
          <p:cNvPr id="6" name="Picture 5">
            <a:extLst>
              <a:ext uri="{FF2B5EF4-FFF2-40B4-BE49-F238E27FC236}">
                <a16:creationId xmlns:a16="http://schemas.microsoft.com/office/drawing/2014/main" id="{C5821A97-62AD-D986-0291-731F18B3EB96}"/>
              </a:ext>
            </a:extLst>
          </p:cNvPr>
          <p:cNvPicPr>
            <a:picLocks noChangeAspect="1"/>
          </p:cNvPicPr>
          <p:nvPr/>
        </p:nvPicPr>
        <p:blipFill>
          <a:blip r:embed="rId6"/>
          <a:stretch>
            <a:fillRect/>
          </a:stretch>
        </p:blipFill>
        <p:spPr>
          <a:xfrm>
            <a:off x="15011" y="6690819"/>
            <a:ext cx="12192000" cy="60953"/>
          </a:xfrm>
          <a:prstGeom prst="rect">
            <a:avLst/>
          </a:prstGeom>
        </p:spPr>
      </p:pic>
      <p:pic>
        <p:nvPicPr>
          <p:cNvPr id="8" name="Picture 7">
            <a:extLst>
              <a:ext uri="{FF2B5EF4-FFF2-40B4-BE49-F238E27FC236}">
                <a16:creationId xmlns:a16="http://schemas.microsoft.com/office/drawing/2014/main" id="{BBC3FA57-65E6-AC1D-C9BB-2C7AEE892150}"/>
              </a:ext>
            </a:extLst>
          </p:cNvPr>
          <p:cNvPicPr>
            <a:picLocks noChangeAspect="1"/>
          </p:cNvPicPr>
          <p:nvPr/>
        </p:nvPicPr>
        <p:blipFill>
          <a:blip r:embed="rId7">
            <a:alphaModFix amt="95000"/>
          </a:blip>
          <a:stretch>
            <a:fillRect/>
          </a:stretch>
        </p:blipFill>
        <p:spPr>
          <a:xfrm>
            <a:off x="127497" y="851068"/>
            <a:ext cx="11937003" cy="5456329"/>
          </a:xfrm>
          <a:prstGeom prst="rect">
            <a:avLst/>
          </a:prstGeom>
        </p:spPr>
      </p:pic>
      <p:sp>
        <p:nvSpPr>
          <p:cNvPr id="11" name="TextBox 10">
            <a:extLst>
              <a:ext uri="{FF2B5EF4-FFF2-40B4-BE49-F238E27FC236}">
                <a16:creationId xmlns:a16="http://schemas.microsoft.com/office/drawing/2014/main" id="{B0EFD656-AE68-BDBD-C39B-EB69185EBD9D}"/>
              </a:ext>
            </a:extLst>
          </p:cNvPr>
          <p:cNvSpPr txBox="1"/>
          <p:nvPr/>
        </p:nvSpPr>
        <p:spPr>
          <a:xfrm>
            <a:off x="503903" y="1120903"/>
            <a:ext cx="11126983" cy="644407"/>
          </a:xfrm>
          <a:prstGeom prst="rect">
            <a:avLst/>
          </a:prstGeom>
          <a:noFill/>
        </p:spPr>
        <p:txBody>
          <a:bodyPr wrap="square">
            <a:spAutoFit/>
          </a:bodyPr>
          <a:lstStyle/>
          <a:p>
            <a:pPr marL="12700" marR="5080" lvl="0" indent="0" algn="l" defTabSz="914400" rtl="0" eaLnBrk="1" fontAlgn="auto" latinLnBrk="0" hangingPunct="1">
              <a:lnSpc>
                <a:spcPts val="4310"/>
              </a:lnSpc>
              <a:spcBef>
                <a:spcPts val="850"/>
              </a:spcBef>
              <a:spcAft>
                <a:spcPts val="0"/>
              </a:spcAft>
              <a:buClrTx/>
              <a:buSzTx/>
              <a:buFontTx/>
              <a:buNone/>
              <a:tabLst/>
              <a:defRPr/>
            </a:pPr>
            <a:r>
              <a:rPr kumimoji="0" lang="en-US" sz="3600" b="0" i="0" u="none" strike="noStrike" kern="1200" cap="none" spc="-5" normalizeH="0" baseline="0" noProof="0" dirty="0">
                <a:ln>
                  <a:noFill/>
                </a:ln>
                <a:solidFill>
                  <a:schemeClr val="accent5">
                    <a:lumMod val="75000"/>
                  </a:schemeClr>
                </a:solidFill>
                <a:effectLst/>
                <a:uLnTx/>
                <a:uFillTx/>
                <a:latin typeface="Congenial Black" panose="02000503040000020004" pitchFamily="2" charset="0"/>
                <a:ea typeface="+mn-ea"/>
                <a:cs typeface="Gabriola"/>
              </a:rPr>
              <a:t>1.</a:t>
            </a:r>
            <a:r>
              <a:rPr kumimoji="0" lang="en-US" sz="3600" b="0" i="0" u="none" strike="noStrike" kern="1200" cap="none" spc="-95" normalizeH="0" baseline="0" noProof="0" dirty="0">
                <a:ln>
                  <a:noFill/>
                </a:ln>
                <a:solidFill>
                  <a:schemeClr val="accent5">
                    <a:lumMod val="75000"/>
                  </a:schemeClr>
                </a:solidFill>
                <a:effectLst/>
                <a:uLnTx/>
                <a:uFillTx/>
                <a:latin typeface="Congenial Black" panose="02000503040000020004" pitchFamily="2" charset="0"/>
                <a:ea typeface="+mn-ea"/>
                <a:cs typeface="Gabriola"/>
              </a:rPr>
              <a:t> </a:t>
            </a:r>
            <a:r>
              <a:rPr kumimoji="0" lang="en-US" sz="3600" b="0" i="0" u="none" strike="noStrike" kern="1200" cap="none" spc="-15" normalizeH="0" baseline="0" noProof="0" dirty="0">
                <a:ln>
                  <a:noFill/>
                </a:ln>
                <a:solidFill>
                  <a:schemeClr val="accent5">
                    <a:lumMod val="75000"/>
                  </a:schemeClr>
                </a:solidFill>
                <a:effectLst/>
                <a:uLnTx/>
                <a:uFillTx/>
                <a:latin typeface="Congenial Black" panose="02000503040000020004" pitchFamily="2" charset="0"/>
                <a:ea typeface="+mn-ea"/>
                <a:cs typeface="Gabriola"/>
              </a:rPr>
              <a:t>White</a:t>
            </a:r>
            <a:r>
              <a:rPr kumimoji="0" lang="en-US" sz="3600" b="0" i="0" u="none" strike="noStrike" kern="1200" cap="none" spc="-120" normalizeH="0" baseline="0" noProof="0" dirty="0">
                <a:ln>
                  <a:noFill/>
                </a:ln>
                <a:solidFill>
                  <a:schemeClr val="accent5">
                    <a:lumMod val="75000"/>
                  </a:schemeClr>
                </a:solidFill>
                <a:effectLst/>
                <a:uLnTx/>
                <a:uFillTx/>
                <a:latin typeface="Congenial Black" panose="02000503040000020004" pitchFamily="2" charset="0"/>
                <a:ea typeface="+mn-ea"/>
                <a:cs typeface="Gabriola"/>
              </a:rPr>
              <a:t> </a:t>
            </a:r>
            <a:r>
              <a:rPr kumimoji="0" lang="en-US" sz="3600" b="0" i="0" u="none" strike="noStrike" kern="1200" cap="none" spc="-30" normalizeH="0" baseline="0" noProof="0" dirty="0">
                <a:ln>
                  <a:noFill/>
                </a:ln>
                <a:solidFill>
                  <a:schemeClr val="accent5">
                    <a:lumMod val="75000"/>
                  </a:schemeClr>
                </a:solidFill>
                <a:effectLst/>
                <a:uLnTx/>
                <a:uFillTx/>
                <a:latin typeface="Congenial Black" panose="02000503040000020004" pitchFamily="2" charset="0"/>
                <a:ea typeface="+mn-ea"/>
                <a:cs typeface="Gabriola"/>
              </a:rPr>
              <a:t>button</a:t>
            </a:r>
            <a:r>
              <a:rPr kumimoji="0" lang="en-US" sz="3600" b="0" i="0" u="none" strike="noStrike" kern="1200" cap="none" spc="-90" normalizeH="0" baseline="0" noProof="0" dirty="0">
                <a:ln>
                  <a:noFill/>
                </a:ln>
                <a:solidFill>
                  <a:schemeClr val="accent5">
                    <a:lumMod val="75000"/>
                  </a:schemeClr>
                </a:solidFill>
                <a:effectLst/>
                <a:uLnTx/>
                <a:uFillTx/>
                <a:latin typeface="Congenial Black" panose="02000503040000020004" pitchFamily="2" charset="0"/>
                <a:ea typeface="+mn-ea"/>
                <a:cs typeface="Gabriola"/>
              </a:rPr>
              <a:t> </a:t>
            </a:r>
            <a:r>
              <a:rPr kumimoji="0" lang="en-US" sz="3600" b="0" i="0" u="none" strike="noStrike" kern="1200" cap="none" spc="-65" normalizeH="0" baseline="0" noProof="0" dirty="0">
                <a:ln>
                  <a:noFill/>
                </a:ln>
                <a:solidFill>
                  <a:schemeClr val="accent5">
                    <a:lumMod val="75000"/>
                  </a:schemeClr>
                </a:solidFill>
                <a:effectLst/>
                <a:uLnTx/>
                <a:uFillTx/>
                <a:latin typeface="Congenial Black" panose="02000503040000020004" pitchFamily="2" charset="0"/>
                <a:ea typeface="+mn-ea"/>
                <a:cs typeface="Gabriola"/>
              </a:rPr>
              <a:t>mushrooms (Agaricus </a:t>
            </a:r>
            <a:r>
              <a:rPr kumimoji="0" lang="en-US" sz="3600" b="0" i="0" u="none" strike="noStrike" kern="1200" cap="none" spc="-720" normalizeH="0" baseline="0" noProof="0" dirty="0">
                <a:ln>
                  <a:noFill/>
                </a:ln>
                <a:solidFill>
                  <a:schemeClr val="accent5">
                    <a:lumMod val="75000"/>
                  </a:schemeClr>
                </a:solidFill>
                <a:effectLst/>
                <a:uLnTx/>
                <a:uFillTx/>
                <a:latin typeface="Congenial Black" panose="02000503040000020004" pitchFamily="2" charset="0"/>
                <a:ea typeface="+mn-ea"/>
                <a:cs typeface="Gabriola"/>
              </a:rPr>
              <a:t> </a:t>
            </a:r>
            <a:r>
              <a:rPr kumimoji="0" lang="en-US" sz="3600" b="0" i="0" u="none" strike="noStrike" kern="1200" cap="none" spc="-60" normalizeH="0" baseline="0" noProof="0" dirty="0" err="1">
                <a:ln>
                  <a:noFill/>
                </a:ln>
                <a:solidFill>
                  <a:schemeClr val="accent5">
                    <a:lumMod val="75000"/>
                  </a:schemeClr>
                </a:solidFill>
                <a:effectLst/>
                <a:uLnTx/>
                <a:uFillTx/>
                <a:latin typeface="Congenial Black" panose="02000503040000020004" pitchFamily="2" charset="0"/>
                <a:ea typeface="+mn-ea"/>
                <a:cs typeface="Gabriola"/>
              </a:rPr>
              <a:t>bisporus</a:t>
            </a:r>
            <a:r>
              <a:rPr kumimoji="0" lang="en-US" sz="3600" b="0" i="0" u="none" strike="noStrike" kern="1200" cap="none" spc="-60" normalizeH="0" baseline="0" noProof="0" dirty="0">
                <a:ln>
                  <a:noFill/>
                </a:ln>
                <a:solidFill>
                  <a:schemeClr val="accent5">
                    <a:lumMod val="75000"/>
                  </a:schemeClr>
                </a:solidFill>
                <a:effectLst/>
                <a:uLnTx/>
                <a:uFillTx/>
                <a:latin typeface="Congenial Black" panose="02000503040000020004" pitchFamily="2" charset="0"/>
                <a:ea typeface="+mn-ea"/>
                <a:cs typeface="Gabriola"/>
              </a:rPr>
              <a:t>)</a:t>
            </a:r>
            <a:endParaRPr kumimoji="0" lang="en-US" sz="3600" b="0" i="0" u="none" strike="noStrike" kern="1200" cap="none" spc="0" normalizeH="0" baseline="0" noProof="0" dirty="0">
              <a:ln>
                <a:noFill/>
              </a:ln>
              <a:solidFill>
                <a:schemeClr val="accent5">
                  <a:lumMod val="75000"/>
                </a:schemeClr>
              </a:solidFill>
              <a:effectLst/>
              <a:uLnTx/>
              <a:uFillTx/>
              <a:latin typeface="Congenial Black" panose="02000503040000020004" pitchFamily="2" charset="0"/>
              <a:ea typeface="+mn-ea"/>
              <a:cs typeface="Gabriola"/>
            </a:endParaRPr>
          </a:p>
        </p:txBody>
      </p:sp>
      <p:pic>
        <p:nvPicPr>
          <p:cNvPr id="12" name="Picture 11">
            <a:extLst>
              <a:ext uri="{FF2B5EF4-FFF2-40B4-BE49-F238E27FC236}">
                <a16:creationId xmlns:a16="http://schemas.microsoft.com/office/drawing/2014/main" id="{D3BCAEBE-9545-7A76-DF6F-6DD0FA0E08E5}"/>
              </a:ext>
            </a:extLst>
          </p:cNvPr>
          <p:cNvPicPr>
            <a:picLocks noChangeAspect="1"/>
          </p:cNvPicPr>
          <p:nvPr/>
        </p:nvPicPr>
        <p:blipFill>
          <a:blip r:embed="rId8"/>
          <a:stretch>
            <a:fillRect/>
          </a:stretch>
        </p:blipFill>
        <p:spPr>
          <a:xfrm>
            <a:off x="514314" y="1618499"/>
            <a:ext cx="5901439" cy="4580634"/>
          </a:xfrm>
          <a:prstGeom prst="rect">
            <a:avLst/>
          </a:prstGeom>
        </p:spPr>
      </p:pic>
      <p:sp>
        <p:nvSpPr>
          <p:cNvPr id="15" name="TextBox 14">
            <a:extLst>
              <a:ext uri="{FF2B5EF4-FFF2-40B4-BE49-F238E27FC236}">
                <a16:creationId xmlns:a16="http://schemas.microsoft.com/office/drawing/2014/main" id="{063DFDE2-3603-6D17-F96D-AEFB58A05958}"/>
              </a:ext>
            </a:extLst>
          </p:cNvPr>
          <p:cNvSpPr txBox="1"/>
          <p:nvPr/>
        </p:nvSpPr>
        <p:spPr>
          <a:xfrm>
            <a:off x="7049731" y="5573624"/>
            <a:ext cx="6105832"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15" normalizeH="0" baseline="0" noProof="0" dirty="0">
                <a:ln>
                  <a:noFill/>
                </a:ln>
                <a:solidFill>
                  <a:prstClr val="black"/>
                </a:solidFill>
                <a:effectLst/>
                <a:uLnTx/>
                <a:uFillTx/>
                <a:latin typeface="Gabriola"/>
                <a:ea typeface="+mn-ea"/>
                <a:cs typeface="Gabriola"/>
              </a:rPr>
              <a:t>White</a:t>
            </a:r>
            <a:r>
              <a:rPr kumimoji="0" lang="en-US" sz="4000" b="1" i="0" u="none" strike="noStrike" kern="1200" cap="none" spc="-85" normalizeH="0" baseline="0" noProof="0" dirty="0">
                <a:ln>
                  <a:noFill/>
                </a:ln>
                <a:solidFill>
                  <a:prstClr val="black"/>
                </a:solidFill>
                <a:effectLst/>
                <a:uLnTx/>
                <a:uFillTx/>
                <a:latin typeface="Gabriola"/>
                <a:ea typeface="+mn-ea"/>
                <a:cs typeface="Gabriola"/>
              </a:rPr>
              <a:t> </a:t>
            </a:r>
            <a:r>
              <a:rPr kumimoji="0" lang="en-US" sz="4000" b="1" i="0" u="none" strike="noStrike" kern="1200" cap="none" spc="-15" normalizeH="0" baseline="0" noProof="0" dirty="0">
                <a:ln>
                  <a:noFill/>
                </a:ln>
                <a:solidFill>
                  <a:prstClr val="black"/>
                </a:solidFill>
                <a:effectLst/>
                <a:uLnTx/>
                <a:uFillTx/>
                <a:latin typeface="Gabriola"/>
                <a:ea typeface="+mn-ea"/>
                <a:cs typeface="Gabriola"/>
              </a:rPr>
              <a:t>button</a:t>
            </a:r>
            <a:r>
              <a:rPr kumimoji="0" lang="en-US" sz="4000" b="1" i="0" u="none" strike="noStrike" kern="1200" cap="none" spc="-85" normalizeH="0" baseline="0" noProof="0" dirty="0">
                <a:ln>
                  <a:noFill/>
                </a:ln>
                <a:solidFill>
                  <a:prstClr val="black"/>
                </a:solidFill>
                <a:effectLst/>
                <a:uLnTx/>
                <a:uFillTx/>
                <a:latin typeface="Gabriola"/>
                <a:ea typeface="+mn-ea"/>
                <a:cs typeface="Gabriola"/>
              </a:rPr>
              <a:t> </a:t>
            </a:r>
            <a:r>
              <a:rPr kumimoji="0" lang="en-US" sz="4000" b="1" i="0" u="none" strike="noStrike" kern="1200" cap="none" spc="-15" normalizeH="0" baseline="0" noProof="0" dirty="0">
                <a:ln>
                  <a:noFill/>
                </a:ln>
                <a:solidFill>
                  <a:prstClr val="black"/>
                </a:solidFill>
                <a:effectLst/>
                <a:uLnTx/>
                <a:uFillTx/>
                <a:latin typeface="Gabriola"/>
                <a:ea typeface="+mn-ea"/>
                <a:cs typeface="Gabriola"/>
              </a:rPr>
              <a:t>mushroom</a:t>
            </a:r>
            <a:endParaRPr kumimoji="0" lang="en-US" sz="4000" b="1" i="0" u="none" strike="noStrike" kern="1200" cap="none" spc="0" normalizeH="0" baseline="0" noProof="0" dirty="0">
              <a:ln>
                <a:noFill/>
              </a:ln>
              <a:solidFill>
                <a:prstClr val="black"/>
              </a:solidFill>
              <a:effectLst/>
              <a:uLnTx/>
              <a:uFillTx/>
              <a:latin typeface="Gabriola"/>
              <a:ea typeface="+mn-ea"/>
              <a:cs typeface="Gabriola"/>
            </a:endParaRPr>
          </a:p>
        </p:txBody>
      </p:sp>
      <p:pic>
        <p:nvPicPr>
          <p:cNvPr id="10" name="Picture 9">
            <a:extLst>
              <a:ext uri="{FF2B5EF4-FFF2-40B4-BE49-F238E27FC236}">
                <a16:creationId xmlns:a16="http://schemas.microsoft.com/office/drawing/2014/main" id="{652C131B-15E4-6FF4-BA39-851D2BAA62AE}"/>
              </a:ext>
            </a:extLst>
          </p:cNvPr>
          <p:cNvPicPr>
            <a:picLocks noChangeAspect="1"/>
          </p:cNvPicPr>
          <p:nvPr/>
        </p:nvPicPr>
        <p:blipFill>
          <a:blip r:embed="rId9"/>
          <a:stretch>
            <a:fillRect/>
          </a:stretch>
        </p:blipFill>
        <p:spPr>
          <a:xfrm>
            <a:off x="6452333" y="2057569"/>
            <a:ext cx="5695738" cy="3562350"/>
          </a:xfrm>
          <a:prstGeom prst="rect">
            <a:avLst/>
          </a:prstGeom>
        </p:spPr>
      </p:pic>
    </p:spTree>
    <p:extLst>
      <p:ext uri="{BB962C8B-B14F-4D97-AF65-F5344CB8AC3E}">
        <p14:creationId xmlns:p14="http://schemas.microsoft.com/office/powerpoint/2010/main" val="14618987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B0B914-8891-A8B5-5B01-4F455C79189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E5ECA071-A4B1-FEF9-06BE-CE5F48F2AE8D}"/>
              </a:ext>
            </a:extLst>
          </p:cNvPr>
          <p:cNvPicPr>
            <a:picLocks noChangeAspect="1"/>
          </p:cNvPicPr>
          <p:nvPr/>
        </p:nvPicPr>
        <p:blipFill>
          <a:blip r:embed="rId2"/>
          <a:stretch>
            <a:fillRect/>
          </a:stretch>
        </p:blipFill>
        <p:spPr>
          <a:xfrm>
            <a:off x="357012" y="106229"/>
            <a:ext cx="1737259" cy="552638"/>
          </a:xfrm>
          <a:prstGeom prst="rect">
            <a:avLst/>
          </a:prstGeom>
        </p:spPr>
      </p:pic>
      <p:pic>
        <p:nvPicPr>
          <p:cNvPr id="3" name="Picture 2">
            <a:extLst>
              <a:ext uri="{FF2B5EF4-FFF2-40B4-BE49-F238E27FC236}">
                <a16:creationId xmlns:a16="http://schemas.microsoft.com/office/drawing/2014/main" id="{3EE52230-82AF-AA58-DC86-25BD7223D079}"/>
              </a:ext>
            </a:extLst>
          </p:cNvPr>
          <p:cNvPicPr>
            <a:picLocks noChangeAspect="1"/>
          </p:cNvPicPr>
          <p:nvPr/>
        </p:nvPicPr>
        <p:blipFill>
          <a:blip r:embed="rId3">
            <a:extLst>
              <a:ext uri="{BEBA8EAE-BF5A-486C-A8C5-ECC9F3942E4B}">
                <a14:imgProps xmlns:a14="http://schemas.microsoft.com/office/drawing/2010/main">
                  <a14:imgLayer r:embed="rId4">
                    <a14:imgEffect>
                      <a14:saturation sat="126000"/>
                    </a14:imgEffect>
                  </a14:imgLayer>
                </a14:imgProps>
              </a:ext>
            </a:extLst>
          </a:blip>
          <a:stretch>
            <a:fillRect/>
          </a:stretch>
        </p:blipFill>
        <p:spPr>
          <a:xfrm>
            <a:off x="7860892" y="17739"/>
            <a:ext cx="3769994" cy="658866"/>
          </a:xfrm>
          <a:prstGeom prst="rect">
            <a:avLst/>
          </a:prstGeom>
        </p:spPr>
      </p:pic>
      <p:pic>
        <p:nvPicPr>
          <p:cNvPr id="4" name="Picture 3">
            <a:extLst>
              <a:ext uri="{FF2B5EF4-FFF2-40B4-BE49-F238E27FC236}">
                <a16:creationId xmlns:a16="http://schemas.microsoft.com/office/drawing/2014/main" id="{A7A3AEEA-A7A8-1C5A-22BF-2053A0180A11}"/>
              </a:ext>
            </a:extLst>
          </p:cNvPr>
          <p:cNvPicPr>
            <a:picLocks noChangeAspect="1"/>
          </p:cNvPicPr>
          <p:nvPr/>
        </p:nvPicPr>
        <p:blipFill>
          <a:blip r:embed="rId5"/>
          <a:stretch>
            <a:fillRect/>
          </a:stretch>
        </p:blipFill>
        <p:spPr>
          <a:xfrm>
            <a:off x="54340" y="3404614"/>
            <a:ext cx="12083319" cy="48772"/>
          </a:xfrm>
          <a:prstGeom prst="rect">
            <a:avLst/>
          </a:prstGeom>
        </p:spPr>
      </p:pic>
      <p:pic>
        <p:nvPicPr>
          <p:cNvPr id="5" name="Picture 4">
            <a:extLst>
              <a:ext uri="{FF2B5EF4-FFF2-40B4-BE49-F238E27FC236}">
                <a16:creationId xmlns:a16="http://schemas.microsoft.com/office/drawing/2014/main" id="{96BC756F-A3CA-5F75-ED35-B763F0118830}"/>
              </a:ext>
            </a:extLst>
          </p:cNvPr>
          <p:cNvPicPr>
            <a:picLocks noChangeAspect="1"/>
          </p:cNvPicPr>
          <p:nvPr/>
        </p:nvPicPr>
        <p:blipFill>
          <a:blip r:embed="rId6"/>
          <a:stretch>
            <a:fillRect/>
          </a:stretch>
        </p:blipFill>
        <p:spPr>
          <a:xfrm>
            <a:off x="0" y="658867"/>
            <a:ext cx="12192000" cy="79248"/>
          </a:xfrm>
          <a:prstGeom prst="rect">
            <a:avLst/>
          </a:prstGeom>
        </p:spPr>
      </p:pic>
      <p:pic>
        <p:nvPicPr>
          <p:cNvPr id="6" name="Picture 5">
            <a:extLst>
              <a:ext uri="{FF2B5EF4-FFF2-40B4-BE49-F238E27FC236}">
                <a16:creationId xmlns:a16="http://schemas.microsoft.com/office/drawing/2014/main" id="{9ED1DE49-E6DE-346B-22F1-02E85DBC96F0}"/>
              </a:ext>
            </a:extLst>
          </p:cNvPr>
          <p:cNvPicPr>
            <a:picLocks noChangeAspect="1"/>
          </p:cNvPicPr>
          <p:nvPr/>
        </p:nvPicPr>
        <p:blipFill>
          <a:blip r:embed="rId6"/>
          <a:stretch>
            <a:fillRect/>
          </a:stretch>
        </p:blipFill>
        <p:spPr>
          <a:xfrm>
            <a:off x="15011" y="6690819"/>
            <a:ext cx="12192000" cy="60953"/>
          </a:xfrm>
          <a:prstGeom prst="rect">
            <a:avLst/>
          </a:prstGeom>
        </p:spPr>
      </p:pic>
      <p:pic>
        <p:nvPicPr>
          <p:cNvPr id="8" name="Picture 7">
            <a:extLst>
              <a:ext uri="{FF2B5EF4-FFF2-40B4-BE49-F238E27FC236}">
                <a16:creationId xmlns:a16="http://schemas.microsoft.com/office/drawing/2014/main" id="{FC9790B2-D7F0-83C9-8BAB-61AEB8623AAE}"/>
              </a:ext>
            </a:extLst>
          </p:cNvPr>
          <p:cNvPicPr>
            <a:picLocks noChangeAspect="1"/>
          </p:cNvPicPr>
          <p:nvPr/>
        </p:nvPicPr>
        <p:blipFill>
          <a:blip r:embed="rId7">
            <a:alphaModFix amt="95000"/>
          </a:blip>
          <a:stretch>
            <a:fillRect/>
          </a:stretch>
        </p:blipFill>
        <p:spPr>
          <a:xfrm>
            <a:off x="54340" y="870155"/>
            <a:ext cx="11937003" cy="5456329"/>
          </a:xfrm>
          <a:prstGeom prst="rect">
            <a:avLst/>
          </a:prstGeom>
        </p:spPr>
      </p:pic>
      <p:sp>
        <p:nvSpPr>
          <p:cNvPr id="9" name="TextBox 8">
            <a:extLst>
              <a:ext uri="{FF2B5EF4-FFF2-40B4-BE49-F238E27FC236}">
                <a16:creationId xmlns:a16="http://schemas.microsoft.com/office/drawing/2014/main" id="{B0C4FFD5-1DA4-54E7-69D4-21A9B0E644BB}"/>
              </a:ext>
            </a:extLst>
          </p:cNvPr>
          <p:cNvSpPr txBox="1"/>
          <p:nvPr/>
        </p:nvSpPr>
        <p:spPr>
          <a:xfrm>
            <a:off x="1013952" y="994146"/>
            <a:ext cx="981136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accent5">
                    <a:lumMod val="75000"/>
                  </a:schemeClr>
                </a:solidFill>
                <a:effectLst/>
                <a:uLnTx/>
                <a:uFillTx/>
                <a:latin typeface="Congenial Black" panose="02000503040000020004" pitchFamily="2" charset="0"/>
                <a:ea typeface="+mn-ea"/>
                <a:cs typeface="Gabriola"/>
              </a:rPr>
              <a:t>2</a:t>
            </a:r>
            <a:r>
              <a:rPr kumimoji="0" lang="en-US" sz="3600" b="1" i="0" u="none" strike="noStrike" kern="1200" cap="none" spc="0" normalizeH="0" baseline="0" noProof="0" dirty="0">
                <a:ln>
                  <a:noFill/>
                </a:ln>
                <a:solidFill>
                  <a:schemeClr val="accent5">
                    <a:lumMod val="75000"/>
                  </a:schemeClr>
                </a:solidFill>
                <a:effectLst/>
                <a:uLnTx/>
                <a:uFillTx/>
                <a:latin typeface="Congenial Black" panose="02000503040000020004" pitchFamily="2" charset="0"/>
                <a:ea typeface="+mn-ea"/>
                <a:cs typeface="Gabriola"/>
              </a:rPr>
              <a:t>.</a:t>
            </a:r>
            <a:r>
              <a:rPr kumimoji="0" lang="en-US" sz="3600" b="1" i="0" u="none" strike="noStrike" kern="1200" cap="none" spc="-165" normalizeH="0" baseline="0" noProof="0" dirty="0">
                <a:ln>
                  <a:noFill/>
                </a:ln>
                <a:solidFill>
                  <a:schemeClr val="accent5">
                    <a:lumMod val="75000"/>
                  </a:schemeClr>
                </a:solidFill>
                <a:effectLst/>
                <a:uLnTx/>
                <a:uFillTx/>
                <a:latin typeface="Congenial Black" panose="02000503040000020004" pitchFamily="2" charset="0"/>
                <a:ea typeface="+mn-ea"/>
                <a:cs typeface="Gabriola"/>
              </a:rPr>
              <a:t> </a:t>
            </a:r>
            <a:r>
              <a:rPr lang="en-US" sz="3600" b="1" i="0" dirty="0">
                <a:solidFill>
                  <a:schemeClr val="accent5">
                    <a:lumMod val="75000"/>
                  </a:schemeClr>
                </a:solidFill>
                <a:effectLst/>
                <a:latin typeface="Congenial Black" panose="02000503040000020004" pitchFamily="2" charset="0"/>
              </a:rPr>
              <a:t>Shiitake mushroom</a:t>
            </a:r>
            <a:r>
              <a:rPr lang="en-US" sz="3600" dirty="0">
                <a:solidFill>
                  <a:schemeClr val="accent5">
                    <a:lumMod val="75000"/>
                  </a:schemeClr>
                </a:solidFill>
                <a:latin typeface="Congenial Black" panose="02000503040000020004" pitchFamily="2" charset="0"/>
              </a:rPr>
              <a:t> </a:t>
            </a:r>
            <a:r>
              <a:rPr lang="en-US" sz="3600" b="0" i="0" dirty="0">
                <a:solidFill>
                  <a:schemeClr val="accent5">
                    <a:lumMod val="75000"/>
                  </a:schemeClr>
                </a:solidFill>
                <a:effectLst/>
                <a:latin typeface="Congenial Black" panose="02000503040000020004" pitchFamily="2" charset="0"/>
              </a:rPr>
              <a:t> (</a:t>
            </a:r>
            <a:r>
              <a:rPr lang="en-US" sz="3600" b="0" i="1" dirty="0">
                <a:solidFill>
                  <a:schemeClr val="accent5">
                    <a:lumMod val="75000"/>
                  </a:schemeClr>
                </a:solidFill>
                <a:effectLst/>
                <a:latin typeface="Congenial Black" panose="02000503040000020004" pitchFamily="2" charset="0"/>
              </a:rPr>
              <a:t>Lentinula edodes)</a:t>
            </a:r>
            <a:endParaRPr kumimoji="0" lang="en-US" sz="3600" b="1" i="0" u="none" strike="noStrike" kern="1200" cap="none" spc="0" normalizeH="0" baseline="0" noProof="0" dirty="0">
              <a:ln>
                <a:noFill/>
              </a:ln>
              <a:solidFill>
                <a:schemeClr val="accent5">
                  <a:lumMod val="75000"/>
                </a:schemeClr>
              </a:solidFill>
              <a:effectLst/>
              <a:uLnTx/>
              <a:uFillTx/>
              <a:latin typeface="Congenial Black" panose="02000503040000020004" pitchFamily="2" charset="0"/>
            </a:endParaRPr>
          </a:p>
        </p:txBody>
      </p:sp>
      <p:sp>
        <p:nvSpPr>
          <p:cNvPr id="13" name="TextBox 12">
            <a:extLst>
              <a:ext uri="{FF2B5EF4-FFF2-40B4-BE49-F238E27FC236}">
                <a16:creationId xmlns:a16="http://schemas.microsoft.com/office/drawing/2014/main" id="{A017E4B8-3728-A2E9-0CE0-3FDE7B0274A4}"/>
              </a:ext>
            </a:extLst>
          </p:cNvPr>
          <p:cNvSpPr txBox="1"/>
          <p:nvPr/>
        </p:nvSpPr>
        <p:spPr>
          <a:xfrm>
            <a:off x="1013952" y="1911141"/>
            <a:ext cx="6127954" cy="3970318"/>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t>Takes 6-12 months to colonize logs and produce mushrooms fully.</a:t>
            </a:r>
          </a:p>
          <a:p>
            <a:pPr marR="0" lvl="0" algn="l" defTabSz="914400" rtl="0" eaLnBrk="1" fontAlgn="auto" latinLnBrk="0" hangingPunct="1">
              <a:lnSpc>
                <a:spcPct val="100000"/>
              </a:lnSpc>
              <a:spcBef>
                <a:spcPts val="0"/>
              </a:spcBef>
              <a:spcAft>
                <a:spcPts val="0"/>
              </a:spcAft>
              <a:buClrTx/>
              <a:buSzTx/>
              <a:tabLst/>
              <a:defRPr/>
            </a:pPr>
            <a:endParaRPr lang="en-US" sz="2800" dirty="0"/>
          </a:p>
          <a:p>
            <a:pPr marL="285750" indent="-285750">
              <a:buFont typeface="Arial" panose="020B0604020202020204" pitchFamily="34" charset="0"/>
              <a:buChar char="•"/>
              <a:defRPr/>
            </a:pPr>
            <a:r>
              <a:rPr lang="en-US" sz="2800" dirty="0"/>
              <a:t> Grows on hardwood logs or sawdust-based substrates.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15" normalizeH="0" baseline="0" noProof="0" dirty="0">
              <a:ln>
                <a:noFill/>
              </a:ln>
              <a:solidFill>
                <a:srgbClr val="575757"/>
              </a:solidFill>
              <a:effectLst/>
              <a:uLnTx/>
              <a:uFillTx/>
              <a:latin typeface="Corbel" panose="020B0503020204020204" pitchFamily="34" charset="0"/>
              <a:ea typeface="+mn-ea"/>
              <a:cs typeface="Gabriola"/>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t>Contains polysaccharides like lentinans that help strengthen immunity</a:t>
            </a:r>
            <a:endParaRPr kumimoji="0" lang="en-US" sz="2800" b="0" i="0" u="none" strike="noStrike" kern="1200" cap="none" spc="-15" normalizeH="0" baseline="0" noProof="0" dirty="0">
              <a:ln>
                <a:noFill/>
              </a:ln>
              <a:solidFill>
                <a:srgbClr val="575757"/>
              </a:solidFill>
              <a:effectLst/>
              <a:uLnTx/>
              <a:uFillTx/>
              <a:latin typeface="Corbel" panose="020B0503020204020204" pitchFamily="34" charset="0"/>
              <a:ea typeface="+mn-ea"/>
              <a:cs typeface="Gabriola"/>
            </a:endParaRPr>
          </a:p>
        </p:txBody>
      </p:sp>
      <p:sp>
        <p:nvSpPr>
          <p:cNvPr id="16" name="TextBox 15">
            <a:extLst>
              <a:ext uri="{FF2B5EF4-FFF2-40B4-BE49-F238E27FC236}">
                <a16:creationId xmlns:a16="http://schemas.microsoft.com/office/drawing/2014/main" id="{E2BF1B4B-CED1-8195-F0CD-1FB3ADFAF014}"/>
              </a:ext>
            </a:extLst>
          </p:cNvPr>
          <p:cNvSpPr txBox="1"/>
          <p:nvPr/>
        </p:nvSpPr>
        <p:spPr>
          <a:xfrm>
            <a:off x="7714702" y="5517591"/>
            <a:ext cx="612795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15" normalizeH="0" baseline="0" noProof="0" dirty="0">
                <a:ln>
                  <a:noFill/>
                </a:ln>
                <a:solidFill>
                  <a:prstClr val="black"/>
                </a:solidFill>
                <a:effectLst/>
                <a:uLnTx/>
                <a:uFillTx/>
                <a:latin typeface="Gabriola"/>
                <a:ea typeface="+mn-ea"/>
                <a:cs typeface="Gabriola"/>
              </a:rPr>
              <a:t>Shiitake mushroom</a:t>
            </a:r>
            <a:endParaRPr kumimoji="0" lang="en-US" sz="3600" b="1" i="0" u="none" strike="noStrike" kern="1200" cap="none" spc="0" normalizeH="0" baseline="0" noProof="0" dirty="0">
              <a:ln>
                <a:noFill/>
              </a:ln>
              <a:solidFill>
                <a:prstClr val="black"/>
              </a:solidFill>
              <a:effectLst/>
              <a:uLnTx/>
              <a:uFillTx/>
              <a:latin typeface="Gabriola"/>
              <a:ea typeface="+mn-ea"/>
              <a:cs typeface="Gabriola"/>
            </a:endParaRPr>
          </a:p>
        </p:txBody>
      </p:sp>
      <p:pic>
        <p:nvPicPr>
          <p:cNvPr id="10" name="Picture 9">
            <a:extLst>
              <a:ext uri="{FF2B5EF4-FFF2-40B4-BE49-F238E27FC236}">
                <a16:creationId xmlns:a16="http://schemas.microsoft.com/office/drawing/2014/main" id="{741246BB-DECA-18A9-6C77-32A89256DBFC}"/>
              </a:ext>
            </a:extLst>
          </p:cNvPr>
          <p:cNvPicPr>
            <a:picLocks noChangeAspect="1"/>
          </p:cNvPicPr>
          <p:nvPr/>
        </p:nvPicPr>
        <p:blipFill>
          <a:blip r:embed="rId8"/>
          <a:stretch>
            <a:fillRect/>
          </a:stretch>
        </p:blipFill>
        <p:spPr>
          <a:xfrm>
            <a:off x="6843252" y="1858885"/>
            <a:ext cx="5348748" cy="3701368"/>
          </a:xfrm>
          <a:prstGeom prst="rect">
            <a:avLst/>
          </a:prstGeom>
        </p:spPr>
      </p:pic>
    </p:spTree>
    <p:extLst>
      <p:ext uri="{BB962C8B-B14F-4D97-AF65-F5344CB8AC3E}">
        <p14:creationId xmlns:p14="http://schemas.microsoft.com/office/powerpoint/2010/main" val="22621517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3977E8-A077-EA5E-6A41-DE00139235B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76E9C2B-EFF6-60E9-9130-3A2DE3998B79}"/>
              </a:ext>
            </a:extLst>
          </p:cNvPr>
          <p:cNvPicPr>
            <a:picLocks noChangeAspect="1"/>
          </p:cNvPicPr>
          <p:nvPr/>
        </p:nvPicPr>
        <p:blipFill>
          <a:blip r:embed="rId2"/>
          <a:stretch>
            <a:fillRect/>
          </a:stretch>
        </p:blipFill>
        <p:spPr>
          <a:xfrm>
            <a:off x="357012" y="106229"/>
            <a:ext cx="1737259" cy="552638"/>
          </a:xfrm>
          <a:prstGeom prst="rect">
            <a:avLst/>
          </a:prstGeom>
        </p:spPr>
      </p:pic>
      <p:pic>
        <p:nvPicPr>
          <p:cNvPr id="3" name="Picture 2">
            <a:extLst>
              <a:ext uri="{FF2B5EF4-FFF2-40B4-BE49-F238E27FC236}">
                <a16:creationId xmlns:a16="http://schemas.microsoft.com/office/drawing/2014/main" id="{39AF2B4E-FDFE-9EBC-5597-A1ACC82ABFE8}"/>
              </a:ext>
            </a:extLst>
          </p:cNvPr>
          <p:cNvPicPr>
            <a:picLocks noChangeAspect="1"/>
          </p:cNvPicPr>
          <p:nvPr/>
        </p:nvPicPr>
        <p:blipFill>
          <a:blip r:embed="rId3">
            <a:extLst>
              <a:ext uri="{BEBA8EAE-BF5A-486C-A8C5-ECC9F3942E4B}">
                <a14:imgProps xmlns:a14="http://schemas.microsoft.com/office/drawing/2010/main">
                  <a14:imgLayer r:embed="rId4">
                    <a14:imgEffect>
                      <a14:saturation sat="126000"/>
                    </a14:imgEffect>
                  </a14:imgLayer>
                </a14:imgProps>
              </a:ext>
            </a:extLst>
          </a:blip>
          <a:stretch>
            <a:fillRect/>
          </a:stretch>
        </p:blipFill>
        <p:spPr>
          <a:xfrm>
            <a:off x="7860892" y="17739"/>
            <a:ext cx="3769994" cy="658866"/>
          </a:xfrm>
          <a:prstGeom prst="rect">
            <a:avLst/>
          </a:prstGeom>
        </p:spPr>
      </p:pic>
      <p:pic>
        <p:nvPicPr>
          <p:cNvPr id="4" name="Picture 3">
            <a:extLst>
              <a:ext uri="{FF2B5EF4-FFF2-40B4-BE49-F238E27FC236}">
                <a16:creationId xmlns:a16="http://schemas.microsoft.com/office/drawing/2014/main" id="{FE6B936A-3107-DAA2-FF1D-B33FF8237262}"/>
              </a:ext>
            </a:extLst>
          </p:cNvPr>
          <p:cNvPicPr>
            <a:picLocks noChangeAspect="1"/>
          </p:cNvPicPr>
          <p:nvPr/>
        </p:nvPicPr>
        <p:blipFill>
          <a:blip r:embed="rId5"/>
          <a:stretch>
            <a:fillRect/>
          </a:stretch>
        </p:blipFill>
        <p:spPr>
          <a:xfrm>
            <a:off x="54340" y="3404614"/>
            <a:ext cx="12083319" cy="48772"/>
          </a:xfrm>
          <a:prstGeom prst="rect">
            <a:avLst/>
          </a:prstGeom>
        </p:spPr>
      </p:pic>
      <p:pic>
        <p:nvPicPr>
          <p:cNvPr id="5" name="Picture 4">
            <a:extLst>
              <a:ext uri="{FF2B5EF4-FFF2-40B4-BE49-F238E27FC236}">
                <a16:creationId xmlns:a16="http://schemas.microsoft.com/office/drawing/2014/main" id="{F0FA464A-3ACA-B335-E303-64EC5E1F1B22}"/>
              </a:ext>
            </a:extLst>
          </p:cNvPr>
          <p:cNvPicPr>
            <a:picLocks noChangeAspect="1"/>
          </p:cNvPicPr>
          <p:nvPr/>
        </p:nvPicPr>
        <p:blipFill>
          <a:blip r:embed="rId6"/>
          <a:stretch>
            <a:fillRect/>
          </a:stretch>
        </p:blipFill>
        <p:spPr>
          <a:xfrm>
            <a:off x="0" y="658867"/>
            <a:ext cx="12192000" cy="79248"/>
          </a:xfrm>
          <a:prstGeom prst="rect">
            <a:avLst/>
          </a:prstGeom>
        </p:spPr>
      </p:pic>
      <p:pic>
        <p:nvPicPr>
          <p:cNvPr id="6" name="Picture 5">
            <a:extLst>
              <a:ext uri="{FF2B5EF4-FFF2-40B4-BE49-F238E27FC236}">
                <a16:creationId xmlns:a16="http://schemas.microsoft.com/office/drawing/2014/main" id="{41495520-8FF8-EB9E-DB1E-32532CDA150A}"/>
              </a:ext>
            </a:extLst>
          </p:cNvPr>
          <p:cNvPicPr>
            <a:picLocks noChangeAspect="1"/>
          </p:cNvPicPr>
          <p:nvPr/>
        </p:nvPicPr>
        <p:blipFill>
          <a:blip r:embed="rId6"/>
          <a:stretch>
            <a:fillRect/>
          </a:stretch>
        </p:blipFill>
        <p:spPr>
          <a:xfrm>
            <a:off x="15011" y="6690819"/>
            <a:ext cx="12192000" cy="60953"/>
          </a:xfrm>
          <a:prstGeom prst="rect">
            <a:avLst/>
          </a:prstGeom>
        </p:spPr>
      </p:pic>
      <p:pic>
        <p:nvPicPr>
          <p:cNvPr id="8" name="Picture 7">
            <a:extLst>
              <a:ext uri="{FF2B5EF4-FFF2-40B4-BE49-F238E27FC236}">
                <a16:creationId xmlns:a16="http://schemas.microsoft.com/office/drawing/2014/main" id="{32ACBBCD-AD42-FFCA-3385-BA5CA38866E3}"/>
              </a:ext>
            </a:extLst>
          </p:cNvPr>
          <p:cNvPicPr>
            <a:picLocks noChangeAspect="1"/>
          </p:cNvPicPr>
          <p:nvPr/>
        </p:nvPicPr>
        <p:blipFill>
          <a:blip r:embed="rId7">
            <a:alphaModFix amt="95000"/>
          </a:blip>
          <a:stretch>
            <a:fillRect/>
          </a:stretch>
        </p:blipFill>
        <p:spPr>
          <a:xfrm>
            <a:off x="54340" y="870155"/>
            <a:ext cx="11937003" cy="5456329"/>
          </a:xfrm>
          <a:prstGeom prst="rect">
            <a:avLst/>
          </a:prstGeom>
        </p:spPr>
      </p:pic>
      <p:sp>
        <p:nvSpPr>
          <p:cNvPr id="9" name="TextBox 8">
            <a:extLst>
              <a:ext uri="{FF2B5EF4-FFF2-40B4-BE49-F238E27FC236}">
                <a16:creationId xmlns:a16="http://schemas.microsoft.com/office/drawing/2014/main" id="{A7A2A078-20B4-C7A9-D2EE-A2230A5408A7}"/>
              </a:ext>
            </a:extLst>
          </p:cNvPr>
          <p:cNvSpPr txBox="1"/>
          <p:nvPr/>
        </p:nvSpPr>
        <p:spPr>
          <a:xfrm>
            <a:off x="586249" y="779284"/>
            <a:ext cx="951639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5" normalizeH="0" baseline="0" noProof="0" dirty="0">
                <a:ln>
                  <a:noFill/>
                </a:ln>
                <a:solidFill>
                  <a:srgbClr val="A02B93">
                    <a:lumMod val="75000"/>
                  </a:srgbClr>
                </a:solidFill>
                <a:effectLst/>
                <a:uLnTx/>
                <a:uFillTx/>
                <a:latin typeface="Congenial Black" panose="02000503040000020004" pitchFamily="2" charset="0"/>
                <a:ea typeface="+mn-ea"/>
                <a:cs typeface="Gabriola"/>
              </a:rPr>
              <a:t>3.   </a:t>
            </a:r>
            <a:r>
              <a:rPr kumimoji="0" lang="en-US" sz="3600" b="1" i="0" u="none" strike="noStrike" kern="1200" cap="none" spc="-25" normalizeH="0" baseline="0" noProof="0" dirty="0">
                <a:ln>
                  <a:noFill/>
                </a:ln>
                <a:solidFill>
                  <a:srgbClr val="A02B93">
                    <a:lumMod val="75000"/>
                  </a:srgbClr>
                </a:solidFill>
                <a:effectLst/>
                <a:uLnTx/>
                <a:uFillTx/>
                <a:latin typeface="Congenial Black" panose="02000503040000020004" pitchFamily="2" charset="0"/>
                <a:ea typeface="+mn-ea"/>
                <a:cs typeface="Gabriola"/>
              </a:rPr>
              <a:t>Oyster</a:t>
            </a:r>
            <a:r>
              <a:rPr kumimoji="0" lang="en-US" sz="3600" b="1" i="0" u="none" strike="noStrike" kern="1200" cap="none" spc="-90" normalizeH="0" baseline="0" noProof="0" dirty="0">
                <a:ln>
                  <a:noFill/>
                </a:ln>
                <a:solidFill>
                  <a:srgbClr val="A02B93">
                    <a:lumMod val="75000"/>
                  </a:srgbClr>
                </a:solidFill>
                <a:effectLst/>
                <a:uLnTx/>
                <a:uFillTx/>
                <a:latin typeface="Congenial Black" panose="02000503040000020004" pitchFamily="2" charset="0"/>
                <a:ea typeface="+mn-ea"/>
                <a:cs typeface="Gabriola"/>
              </a:rPr>
              <a:t> </a:t>
            </a:r>
            <a:r>
              <a:rPr kumimoji="0" lang="en-US" sz="3600" b="1" i="0" u="none" strike="noStrike" kern="1200" cap="none" spc="-40" normalizeH="0" baseline="0" noProof="0" dirty="0">
                <a:ln>
                  <a:noFill/>
                </a:ln>
                <a:solidFill>
                  <a:srgbClr val="A02B93">
                    <a:lumMod val="75000"/>
                  </a:srgbClr>
                </a:solidFill>
                <a:effectLst/>
                <a:uLnTx/>
                <a:uFillTx/>
                <a:latin typeface="Congenial Black" panose="02000503040000020004" pitchFamily="2" charset="0"/>
                <a:ea typeface="+mn-ea"/>
                <a:cs typeface="Gabriola"/>
              </a:rPr>
              <a:t>mushrooms</a:t>
            </a:r>
            <a:r>
              <a:rPr kumimoji="0" lang="en-US" sz="3600" b="1" i="0" u="none" strike="noStrike" kern="1200" cap="none" spc="-125" normalizeH="0" baseline="0" noProof="0" dirty="0">
                <a:ln>
                  <a:noFill/>
                </a:ln>
                <a:solidFill>
                  <a:srgbClr val="A02B93">
                    <a:lumMod val="75000"/>
                  </a:srgbClr>
                </a:solidFill>
                <a:effectLst/>
                <a:uLnTx/>
                <a:uFillTx/>
                <a:latin typeface="Congenial Black" panose="02000503040000020004" pitchFamily="2" charset="0"/>
                <a:ea typeface="+mn-ea"/>
                <a:cs typeface="Gabriola"/>
              </a:rPr>
              <a:t>  </a:t>
            </a:r>
            <a:r>
              <a:rPr kumimoji="0" lang="en-US" sz="3600" b="1" i="0" u="none" strike="noStrike" kern="1200" cap="none" spc="-30" normalizeH="0" baseline="0" noProof="0" dirty="0">
                <a:ln>
                  <a:noFill/>
                </a:ln>
                <a:solidFill>
                  <a:srgbClr val="A02B93">
                    <a:lumMod val="75000"/>
                  </a:srgbClr>
                </a:solidFill>
                <a:effectLst/>
                <a:uLnTx/>
                <a:uFillTx/>
                <a:latin typeface="Congenial Black" panose="02000503040000020004" pitchFamily="2" charset="0"/>
                <a:ea typeface="+mn-ea"/>
                <a:cs typeface="Gabriola"/>
              </a:rPr>
              <a:t>(Pleurotus</a:t>
            </a:r>
            <a:r>
              <a:rPr kumimoji="0" lang="en-US" sz="3600" b="1" i="0" u="none" strike="noStrike" kern="1200" cap="none" spc="-135" normalizeH="0" baseline="0" noProof="0" dirty="0">
                <a:ln>
                  <a:noFill/>
                </a:ln>
                <a:solidFill>
                  <a:srgbClr val="A02B93">
                    <a:lumMod val="75000"/>
                  </a:srgbClr>
                </a:solidFill>
                <a:effectLst/>
                <a:uLnTx/>
                <a:uFillTx/>
                <a:latin typeface="Congenial Black" panose="02000503040000020004" pitchFamily="2" charset="0"/>
                <a:ea typeface="+mn-ea"/>
                <a:cs typeface="Gabriola"/>
              </a:rPr>
              <a:t> </a:t>
            </a:r>
            <a:r>
              <a:rPr kumimoji="0" lang="en-US" sz="3600" b="1" i="0" u="none" strike="noStrike" kern="1200" cap="none" spc="-20" normalizeH="0" baseline="0" noProof="0" dirty="0">
                <a:ln>
                  <a:noFill/>
                </a:ln>
                <a:solidFill>
                  <a:srgbClr val="A02B93">
                    <a:lumMod val="75000"/>
                  </a:srgbClr>
                </a:solidFill>
                <a:effectLst/>
                <a:uLnTx/>
                <a:uFillTx/>
                <a:latin typeface="Congenial Black" panose="02000503040000020004" pitchFamily="2" charset="0"/>
                <a:ea typeface="+mn-ea"/>
                <a:cs typeface="Gabriola"/>
              </a:rPr>
              <a:t>sp.)</a:t>
            </a:r>
            <a:endParaRPr kumimoji="0" lang="en-US" sz="3600" b="1" i="0" u="none" strike="noStrike" kern="1200" cap="none" spc="0" normalizeH="0" baseline="0" noProof="0" dirty="0">
              <a:ln>
                <a:noFill/>
              </a:ln>
              <a:solidFill>
                <a:srgbClr val="A02B93">
                  <a:lumMod val="75000"/>
                </a:srgbClr>
              </a:solidFill>
              <a:effectLst/>
              <a:uLnTx/>
              <a:uFillTx/>
              <a:latin typeface="Congenial Black" panose="02000503040000020004" pitchFamily="2" charset="0"/>
              <a:ea typeface="+mn-ea"/>
              <a:cs typeface="+mn-cs"/>
            </a:endParaRPr>
          </a:p>
        </p:txBody>
      </p:sp>
      <p:sp>
        <p:nvSpPr>
          <p:cNvPr id="13" name="TextBox 12">
            <a:extLst>
              <a:ext uri="{FF2B5EF4-FFF2-40B4-BE49-F238E27FC236}">
                <a16:creationId xmlns:a16="http://schemas.microsoft.com/office/drawing/2014/main" id="{1E54F2C6-0E1A-D204-6DC1-6A25A5E99226}"/>
              </a:ext>
            </a:extLst>
          </p:cNvPr>
          <p:cNvSpPr txBox="1"/>
          <p:nvPr/>
        </p:nvSpPr>
        <p:spPr>
          <a:xfrm>
            <a:off x="586249" y="1674865"/>
            <a:ext cx="6333847" cy="3807453"/>
          </a:xfrm>
          <a:prstGeom prst="rect">
            <a:avLst/>
          </a:prstGeom>
          <a:noFill/>
        </p:spPr>
        <p:txBody>
          <a:bodyPr wrap="square">
            <a:spAutoFit/>
          </a:bodyPr>
          <a:lstStyle/>
          <a:p>
            <a:pPr marL="298450" marR="5080" lvl="0" indent="-285750" algn="l" defTabSz="914400" rtl="0" eaLnBrk="1" fontAlgn="auto" latinLnBrk="0" hangingPunct="1">
              <a:lnSpc>
                <a:spcPts val="3910"/>
              </a:lnSpc>
              <a:spcBef>
                <a:spcPts val="570"/>
              </a:spcBef>
              <a:spcAft>
                <a:spcPts val="0"/>
              </a:spcAft>
              <a:buClrTx/>
              <a:buSzTx/>
              <a:buFont typeface="Arial" panose="020B0604020202020204" pitchFamily="34" charset="0"/>
              <a:buChar char="•"/>
              <a:tabLst/>
              <a:defRPr/>
            </a:pPr>
            <a:r>
              <a:rPr kumimoji="0" lang="en-US" sz="2800" b="0" i="0" u="none" strike="noStrike" kern="1200" cap="none" spc="-5" normalizeH="0" baseline="0" noProof="0" dirty="0">
                <a:ln>
                  <a:noFill/>
                </a:ln>
                <a:solidFill>
                  <a:prstClr val="black"/>
                </a:solidFill>
                <a:effectLst/>
                <a:uLnTx/>
                <a:uFillTx/>
                <a:latin typeface="Corbel" panose="020B0503020204020204" pitchFamily="34" charset="0"/>
                <a:ea typeface="+mn-ea"/>
                <a:cs typeface="Gabriola"/>
              </a:rPr>
              <a:t>Easies</a:t>
            </a:r>
            <a:r>
              <a:rPr kumimoji="0" lang="en-US" sz="2800" b="0" i="0" u="none" strike="noStrike" kern="1200" cap="none" spc="0" normalizeH="0" baseline="0" noProof="0" dirty="0">
                <a:ln>
                  <a:noFill/>
                </a:ln>
                <a:solidFill>
                  <a:prstClr val="black"/>
                </a:solidFill>
                <a:effectLst/>
                <a:uLnTx/>
                <a:uFillTx/>
                <a:latin typeface="Corbel" panose="020B0503020204020204" pitchFamily="34" charset="0"/>
                <a:ea typeface="+mn-ea"/>
                <a:cs typeface="Gabriola"/>
              </a:rPr>
              <a:t>t</a:t>
            </a:r>
            <a:r>
              <a:rPr kumimoji="0" lang="en-US" sz="2800" b="0" i="0" u="none" strike="noStrike" kern="1200" cap="none" spc="-30" normalizeH="0" baseline="0" noProof="0" dirty="0">
                <a:ln>
                  <a:noFill/>
                </a:ln>
                <a:solidFill>
                  <a:prstClr val="black"/>
                </a:solidFill>
                <a:effectLst/>
                <a:uLnTx/>
                <a:uFillTx/>
                <a:latin typeface="Corbel" panose="020B0503020204020204" pitchFamily="34" charset="0"/>
                <a:ea typeface="+mn-ea"/>
                <a:cs typeface="Gabriola"/>
              </a:rPr>
              <a:t> </a:t>
            </a:r>
            <a:r>
              <a:rPr kumimoji="0" lang="en-US" sz="2800" b="0" i="0" u="none" strike="noStrike" kern="1200" cap="none" spc="0" normalizeH="0" baseline="0" noProof="0" dirty="0">
                <a:ln>
                  <a:noFill/>
                </a:ln>
                <a:solidFill>
                  <a:prstClr val="black"/>
                </a:solidFill>
                <a:effectLst/>
                <a:uLnTx/>
                <a:uFillTx/>
                <a:latin typeface="Corbel" panose="020B0503020204020204" pitchFamily="34" charset="0"/>
                <a:ea typeface="+mn-ea"/>
                <a:cs typeface="Gabriola"/>
              </a:rPr>
              <a:t>to</a:t>
            </a:r>
            <a:r>
              <a:rPr kumimoji="0" lang="en-US" sz="2800" b="0" i="0" u="none" strike="noStrike" kern="1200" cap="none" spc="-50" normalizeH="0" baseline="0" noProof="0" dirty="0">
                <a:ln>
                  <a:noFill/>
                </a:ln>
                <a:solidFill>
                  <a:prstClr val="black"/>
                </a:solidFill>
                <a:effectLst/>
                <a:uLnTx/>
                <a:uFillTx/>
                <a:latin typeface="Corbel" panose="020B0503020204020204" pitchFamily="34" charset="0"/>
                <a:ea typeface="+mn-ea"/>
                <a:cs typeface="Gabriola"/>
              </a:rPr>
              <a:t> </a:t>
            </a:r>
            <a:r>
              <a:rPr kumimoji="0" lang="en-US" sz="2800" b="0" i="0" u="none" strike="noStrike" kern="1200" cap="none" spc="0" normalizeH="0" baseline="0" noProof="0" dirty="0">
                <a:ln>
                  <a:noFill/>
                </a:ln>
                <a:solidFill>
                  <a:prstClr val="black"/>
                </a:solidFill>
                <a:effectLst/>
                <a:uLnTx/>
                <a:uFillTx/>
                <a:latin typeface="Corbel" panose="020B0503020204020204" pitchFamily="34" charset="0"/>
                <a:ea typeface="+mn-ea"/>
                <a:cs typeface="Gabriola"/>
              </a:rPr>
              <a:t>cult</a:t>
            </a:r>
            <a:r>
              <a:rPr kumimoji="0" lang="en-US" sz="2800" b="0" i="0" u="none" strike="noStrike" kern="1200" cap="none" spc="5" normalizeH="0" baseline="0" noProof="0" dirty="0">
                <a:ln>
                  <a:noFill/>
                </a:ln>
                <a:solidFill>
                  <a:prstClr val="black"/>
                </a:solidFill>
                <a:effectLst/>
                <a:uLnTx/>
                <a:uFillTx/>
                <a:latin typeface="Corbel" panose="020B0503020204020204" pitchFamily="34" charset="0"/>
                <a:ea typeface="+mn-ea"/>
                <a:cs typeface="Gabriola"/>
              </a:rPr>
              <a:t>i</a:t>
            </a:r>
            <a:r>
              <a:rPr kumimoji="0" lang="en-US" sz="2800" b="0" i="0" u="none" strike="noStrike" kern="1200" cap="none" spc="-5" normalizeH="0" baseline="0" noProof="0" dirty="0">
                <a:ln>
                  <a:noFill/>
                </a:ln>
                <a:solidFill>
                  <a:prstClr val="black"/>
                </a:solidFill>
                <a:effectLst/>
                <a:uLnTx/>
                <a:uFillTx/>
                <a:latin typeface="Corbel" panose="020B0503020204020204" pitchFamily="34" charset="0"/>
                <a:ea typeface="+mn-ea"/>
                <a:cs typeface="Gabriola"/>
              </a:rPr>
              <a:t>vat</a:t>
            </a:r>
            <a:r>
              <a:rPr kumimoji="0" lang="en-US" sz="2800" b="0" i="0" u="none" strike="noStrike" kern="1200" cap="none" spc="0" normalizeH="0" baseline="0" noProof="0" dirty="0">
                <a:ln>
                  <a:noFill/>
                </a:ln>
                <a:solidFill>
                  <a:prstClr val="black"/>
                </a:solidFill>
                <a:effectLst/>
                <a:uLnTx/>
                <a:uFillTx/>
                <a:latin typeface="Corbel" panose="020B0503020204020204" pitchFamily="34" charset="0"/>
                <a:ea typeface="+mn-ea"/>
                <a:cs typeface="Gabriola"/>
              </a:rPr>
              <a:t>e</a:t>
            </a:r>
            <a:r>
              <a:rPr kumimoji="0" lang="en-US" sz="2800" b="0" i="0" u="none" strike="noStrike" kern="1200" cap="none" spc="-45" normalizeH="0" baseline="0" noProof="0" dirty="0">
                <a:ln>
                  <a:noFill/>
                </a:ln>
                <a:solidFill>
                  <a:prstClr val="black"/>
                </a:solidFill>
                <a:effectLst/>
                <a:uLnTx/>
                <a:uFillTx/>
                <a:latin typeface="Corbel" panose="020B0503020204020204" pitchFamily="34" charset="0"/>
                <a:ea typeface="+mn-ea"/>
                <a:cs typeface="Gabriola"/>
              </a:rPr>
              <a:t> </a:t>
            </a:r>
            <a:r>
              <a:rPr kumimoji="0" lang="en-US" sz="2800" b="0" i="0" u="none" strike="noStrike" kern="1200" cap="none" spc="0" normalizeH="0" baseline="0" noProof="0" dirty="0">
                <a:ln>
                  <a:noFill/>
                </a:ln>
                <a:solidFill>
                  <a:prstClr val="black"/>
                </a:solidFill>
                <a:effectLst/>
                <a:uLnTx/>
                <a:uFillTx/>
                <a:latin typeface="Corbel" panose="020B0503020204020204" pitchFamily="34" charset="0"/>
                <a:ea typeface="+mn-ea"/>
                <a:cs typeface="Gabriola"/>
              </a:rPr>
              <a:t>and</a:t>
            </a:r>
            <a:r>
              <a:rPr kumimoji="0" lang="en-US" sz="2800" b="0" i="0" u="none" strike="noStrike" kern="1200" cap="none" spc="-30" normalizeH="0" baseline="0" noProof="0" dirty="0">
                <a:ln>
                  <a:noFill/>
                </a:ln>
                <a:solidFill>
                  <a:prstClr val="black"/>
                </a:solidFill>
                <a:effectLst/>
                <a:uLnTx/>
                <a:uFillTx/>
                <a:latin typeface="Corbel" panose="020B0503020204020204" pitchFamily="34" charset="0"/>
                <a:ea typeface="+mn-ea"/>
                <a:cs typeface="Gabriola"/>
              </a:rPr>
              <a:t> </a:t>
            </a:r>
            <a:r>
              <a:rPr kumimoji="0" lang="en-US" sz="2800" b="0" i="0" u="none" strike="noStrike" kern="1200" cap="none" spc="-15" normalizeH="0" baseline="0" noProof="0" dirty="0">
                <a:ln>
                  <a:noFill/>
                </a:ln>
                <a:solidFill>
                  <a:prstClr val="black"/>
                </a:solidFill>
                <a:effectLst/>
                <a:uLnTx/>
                <a:uFillTx/>
                <a:latin typeface="Corbel" panose="020B0503020204020204" pitchFamily="34" charset="0"/>
                <a:ea typeface="+mn-ea"/>
                <a:cs typeface="Gabriola"/>
              </a:rPr>
              <a:t>re</a:t>
            </a:r>
            <a:r>
              <a:rPr kumimoji="0" lang="en-US" sz="2800" b="0" i="0" u="none" strike="noStrike" kern="1200" cap="none" spc="-5" normalizeH="0" baseline="0" noProof="0" dirty="0">
                <a:ln>
                  <a:noFill/>
                </a:ln>
                <a:solidFill>
                  <a:prstClr val="black"/>
                </a:solidFill>
                <a:effectLst/>
                <a:uLnTx/>
                <a:uFillTx/>
                <a:latin typeface="Corbel" panose="020B0503020204020204" pitchFamily="34" charset="0"/>
                <a:ea typeface="+mn-ea"/>
                <a:cs typeface="Gabriola"/>
              </a:rPr>
              <a:t>q</a:t>
            </a:r>
            <a:r>
              <a:rPr kumimoji="0" lang="en-US" sz="2800" b="0" i="0" u="none" strike="noStrike" kern="1200" cap="none" spc="-20" normalizeH="0" baseline="0" noProof="0" dirty="0">
                <a:ln>
                  <a:noFill/>
                </a:ln>
                <a:solidFill>
                  <a:prstClr val="black"/>
                </a:solidFill>
                <a:effectLst/>
                <a:uLnTx/>
                <a:uFillTx/>
                <a:latin typeface="Corbel" panose="020B0503020204020204" pitchFamily="34" charset="0"/>
                <a:ea typeface="+mn-ea"/>
                <a:cs typeface="Gabriola"/>
              </a:rPr>
              <a:t>u</a:t>
            </a:r>
            <a:r>
              <a:rPr kumimoji="0" lang="en-US" sz="2800" b="0" i="0" u="none" strike="noStrike" kern="1200" cap="none" spc="-5" normalizeH="0" baseline="0" noProof="0" dirty="0">
                <a:ln>
                  <a:noFill/>
                </a:ln>
                <a:solidFill>
                  <a:prstClr val="black"/>
                </a:solidFill>
                <a:effectLst/>
                <a:uLnTx/>
                <a:uFillTx/>
                <a:latin typeface="Corbel" panose="020B0503020204020204" pitchFamily="34" charset="0"/>
                <a:ea typeface="+mn-ea"/>
                <a:cs typeface="Gabriola"/>
              </a:rPr>
              <a:t>i</a:t>
            </a:r>
            <a:r>
              <a:rPr kumimoji="0" lang="en-US" sz="2800" b="0" i="0" u="none" strike="noStrike" kern="1200" cap="none" spc="-25" normalizeH="0" baseline="0" noProof="0" dirty="0">
                <a:ln>
                  <a:noFill/>
                </a:ln>
                <a:solidFill>
                  <a:prstClr val="black"/>
                </a:solidFill>
                <a:effectLst/>
                <a:uLnTx/>
                <a:uFillTx/>
                <a:latin typeface="Corbel" panose="020B0503020204020204" pitchFamily="34" charset="0"/>
                <a:ea typeface="+mn-ea"/>
                <a:cs typeface="Gabriola"/>
              </a:rPr>
              <a:t>r</a:t>
            </a:r>
            <a:r>
              <a:rPr kumimoji="0" lang="en-US" sz="2800" b="0" i="0" u="none" strike="noStrike" kern="1200" cap="none" spc="-15" normalizeH="0" baseline="0" noProof="0" dirty="0">
                <a:ln>
                  <a:noFill/>
                </a:ln>
                <a:solidFill>
                  <a:prstClr val="black"/>
                </a:solidFill>
                <a:effectLst/>
                <a:uLnTx/>
                <a:uFillTx/>
                <a:latin typeface="Corbel" panose="020B0503020204020204" pitchFamily="34" charset="0"/>
                <a:ea typeface="+mn-ea"/>
                <a:cs typeface="Gabriola"/>
              </a:rPr>
              <a:t>e</a:t>
            </a:r>
            <a:r>
              <a:rPr kumimoji="0" lang="en-US" sz="2800" b="0" i="0" u="none" strike="noStrike" kern="1200" cap="none" spc="0" normalizeH="0" baseline="0" noProof="0" dirty="0">
                <a:ln>
                  <a:noFill/>
                </a:ln>
                <a:solidFill>
                  <a:prstClr val="black"/>
                </a:solidFill>
                <a:effectLst/>
                <a:uLnTx/>
                <a:uFillTx/>
                <a:latin typeface="Corbel" panose="020B0503020204020204" pitchFamily="34" charset="0"/>
                <a:ea typeface="+mn-ea"/>
                <a:cs typeface="Gabriola"/>
              </a:rPr>
              <a:t>s low-cost</a:t>
            </a:r>
            <a:r>
              <a:rPr kumimoji="0" lang="en-US" sz="2800" b="0" i="0" u="none" strike="noStrike" kern="1200" cap="none" spc="-45" normalizeH="0" baseline="0" noProof="0" dirty="0">
                <a:ln>
                  <a:noFill/>
                </a:ln>
                <a:solidFill>
                  <a:prstClr val="black"/>
                </a:solidFill>
                <a:effectLst/>
                <a:uLnTx/>
                <a:uFillTx/>
                <a:latin typeface="Corbel" panose="020B0503020204020204" pitchFamily="34" charset="0"/>
                <a:ea typeface="+mn-ea"/>
                <a:cs typeface="Gabriola"/>
              </a:rPr>
              <a:t> </a:t>
            </a:r>
            <a:r>
              <a:rPr kumimoji="0" lang="en-US" sz="2800" b="0" i="0" u="none" strike="noStrike" kern="1200" cap="none" spc="-15" normalizeH="0" baseline="0" noProof="0" dirty="0">
                <a:ln>
                  <a:noFill/>
                </a:ln>
                <a:solidFill>
                  <a:prstClr val="black"/>
                </a:solidFill>
                <a:effectLst/>
                <a:uLnTx/>
                <a:uFillTx/>
                <a:latin typeface="Corbel" panose="020B0503020204020204" pitchFamily="34" charset="0"/>
                <a:ea typeface="+mn-ea"/>
                <a:cs typeface="Gabriola"/>
              </a:rPr>
              <a:t>technology.</a:t>
            </a:r>
          </a:p>
          <a:p>
            <a:pPr marL="298450" marR="5080" lvl="0" indent="-285750" algn="l" defTabSz="914400" rtl="0" eaLnBrk="1" fontAlgn="auto" latinLnBrk="0" hangingPunct="1">
              <a:lnSpc>
                <a:spcPts val="3910"/>
              </a:lnSpc>
              <a:spcBef>
                <a:spcPts val="570"/>
              </a:spcBef>
              <a:spcAft>
                <a:spcPts val="0"/>
              </a:spcAft>
              <a:buClrTx/>
              <a:buSzTx/>
              <a:buFont typeface="Arial" panose="020B0604020202020204" pitchFamily="34" charset="0"/>
              <a:buChar char="•"/>
              <a:tabLst/>
              <a:defRPr/>
            </a:pPr>
            <a:r>
              <a:rPr kumimoji="0" lang="en-US" sz="2800" b="0" i="0" u="none" strike="noStrike" kern="1200" cap="none" spc="-15" normalizeH="0" baseline="0" noProof="0" dirty="0">
                <a:ln>
                  <a:noFill/>
                </a:ln>
                <a:solidFill>
                  <a:prstClr val="black"/>
                </a:solidFill>
                <a:effectLst/>
                <a:uLnTx/>
                <a:uFillTx/>
                <a:latin typeface="Corbel" panose="020B0503020204020204" pitchFamily="34" charset="0"/>
                <a:ea typeface="+mn-ea"/>
                <a:cs typeface="Gabriola"/>
              </a:rPr>
              <a:t>It grows easily on a variety of Agri-waste.</a:t>
            </a:r>
          </a:p>
          <a:p>
            <a:pPr marL="298450" marR="5080" lvl="0" indent="-285750" algn="l" defTabSz="914400" rtl="0" eaLnBrk="1" fontAlgn="auto" latinLnBrk="0" hangingPunct="1">
              <a:lnSpc>
                <a:spcPts val="3910"/>
              </a:lnSpc>
              <a:spcBef>
                <a:spcPts val="570"/>
              </a:spcBef>
              <a:spcAft>
                <a:spcPts val="0"/>
              </a:spcAft>
              <a:buClrTx/>
              <a:buSzTx/>
              <a:buFont typeface="Arial" panose="020B0604020202020204" pitchFamily="34" charset="0"/>
              <a:buChar char="•"/>
              <a:tabLst/>
              <a:defRPr/>
            </a:pPr>
            <a:r>
              <a:rPr kumimoji="0" lang="en-US" sz="2800" b="0" i="0" u="none" strike="noStrike" kern="1200" cap="none" spc="-15" normalizeH="0" baseline="0" noProof="0" dirty="0">
                <a:ln>
                  <a:noFill/>
                </a:ln>
                <a:solidFill>
                  <a:prstClr val="black"/>
                </a:solidFill>
                <a:effectLst/>
                <a:uLnTx/>
                <a:uFillTx/>
                <a:latin typeface="Corbel" panose="020B0503020204020204" pitchFamily="34" charset="0"/>
                <a:ea typeface="+mn-ea"/>
                <a:cs typeface="Gabriola"/>
              </a:rPr>
              <a:t>High nutritional value.</a:t>
            </a:r>
          </a:p>
          <a:p>
            <a:pPr marL="12700" marR="5080" lvl="0" indent="0" algn="l" defTabSz="914400" rtl="0" eaLnBrk="1" fontAlgn="auto" latinLnBrk="0" hangingPunct="1">
              <a:lnSpc>
                <a:spcPts val="3910"/>
              </a:lnSpc>
              <a:spcBef>
                <a:spcPts val="570"/>
              </a:spcBef>
              <a:spcAft>
                <a:spcPts val="0"/>
              </a:spcAft>
              <a:buClrTx/>
              <a:buSzTx/>
              <a:buFontTx/>
              <a:buNone/>
              <a:tabLst/>
              <a:defRPr/>
            </a:pPr>
            <a:r>
              <a:rPr kumimoji="0" lang="en-US" sz="3200" b="1" i="0" u="none" strike="noStrike" kern="1200" cap="none" spc="-15" normalizeH="0" baseline="0" noProof="0" dirty="0">
                <a:ln>
                  <a:noFill/>
                </a:ln>
                <a:solidFill>
                  <a:srgbClr val="4EA72E">
                    <a:lumMod val="50000"/>
                  </a:srgbClr>
                </a:solidFill>
                <a:effectLst/>
                <a:uLnTx/>
                <a:uFillTx/>
                <a:latin typeface="Corbel" panose="020B0503020204020204" pitchFamily="34" charset="0"/>
                <a:ea typeface="+mn-ea"/>
                <a:cs typeface="Gabriola"/>
              </a:rPr>
              <a:t>We’ll talk about this in detail in a bit</a:t>
            </a:r>
          </a:p>
        </p:txBody>
      </p:sp>
      <p:sp>
        <p:nvSpPr>
          <p:cNvPr id="16" name="TextBox 15">
            <a:extLst>
              <a:ext uri="{FF2B5EF4-FFF2-40B4-BE49-F238E27FC236}">
                <a16:creationId xmlns:a16="http://schemas.microsoft.com/office/drawing/2014/main" id="{88D57AA3-675F-8BE7-FEF8-7D7019C28BFA}"/>
              </a:ext>
            </a:extLst>
          </p:cNvPr>
          <p:cNvSpPr txBox="1"/>
          <p:nvPr/>
        </p:nvSpPr>
        <p:spPr>
          <a:xfrm>
            <a:off x="341073" y="5596312"/>
            <a:ext cx="11650270" cy="941861"/>
          </a:xfrm>
          <a:prstGeom prst="rect">
            <a:avLst/>
          </a:prstGeom>
          <a:noFill/>
        </p:spPr>
        <p:txBody>
          <a:bodyPr wrap="square">
            <a:spAutoFit/>
          </a:bodyPr>
          <a:lstStyle/>
          <a:p>
            <a:pPr marL="12700" marR="5080" lvl="0" indent="0" algn="l" defTabSz="914400" rtl="0" eaLnBrk="1" fontAlgn="auto" latinLnBrk="0" hangingPunct="1">
              <a:lnSpc>
                <a:spcPct val="85900"/>
              </a:lnSpc>
              <a:spcBef>
                <a:spcPts val="710"/>
              </a:spcBef>
              <a:spcAft>
                <a:spcPts val="0"/>
              </a:spcAft>
              <a:buClrTx/>
              <a:buSzTx/>
              <a:buFontTx/>
              <a:buNone/>
              <a:tabLst>
                <a:tab pos="2083435" algn="l"/>
              </a:tabLst>
              <a:defRPr/>
            </a:pPr>
            <a:r>
              <a:rPr kumimoji="0" lang="en-US" sz="3200" b="0" i="0" u="none" strike="noStrike" kern="1200" cap="none" spc="0" normalizeH="0" baseline="0" noProof="0" dirty="0">
                <a:ln>
                  <a:noFill/>
                </a:ln>
                <a:solidFill>
                  <a:srgbClr val="CC0099"/>
                </a:solidFill>
                <a:effectLst/>
                <a:uLnTx/>
                <a:uFillTx/>
                <a:latin typeface="Corbel" panose="020B0503020204020204" pitchFamily="34" charset="0"/>
                <a:ea typeface="+mn-ea"/>
                <a:cs typeface="Gabriola"/>
              </a:rPr>
              <a:t>Other</a:t>
            </a:r>
            <a:r>
              <a:rPr kumimoji="0" lang="en-US" sz="3200" b="0" i="0" u="none" strike="noStrike" kern="1200" cap="none" spc="-65" normalizeH="0" baseline="0" noProof="0" dirty="0">
                <a:ln>
                  <a:noFill/>
                </a:ln>
                <a:solidFill>
                  <a:srgbClr val="CC0099"/>
                </a:solidFill>
                <a:effectLst/>
                <a:uLnTx/>
                <a:uFillTx/>
                <a:latin typeface="Corbel" panose="020B0503020204020204" pitchFamily="34" charset="0"/>
                <a:ea typeface="+mn-ea"/>
                <a:cs typeface="Gabriola"/>
              </a:rPr>
              <a:t> </a:t>
            </a:r>
            <a:r>
              <a:rPr kumimoji="0" lang="en-US" sz="3200" b="0" i="0" u="none" strike="noStrike" kern="1200" cap="none" spc="0" normalizeH="0" baseline="0" noProof="0" dirty="0">
                <a:ln>
                  <a:noFill/>
                </a:ln>
                <a:solidFill>
                  <a:srgbClr val="CC0099"/>
                </a:solidFill>
                <a:effectLst/>
                <a:uLnTx/>
                <a:uFillTx/>
                <a:latin typeface="Corbel" panose="020B0503020204020204" pitchFamily="34" charset="0"/>
                <a:ea typeface="+mn-ea"/>
                <a:cs typeface="Gabriola"/>
              </a:rPr>
              <a:t>common</a:t>
            </a:r>
            <a:r>
              <a:rPr kumimoji="0" lang="en-US" sz="3200" b="0" i="0" u="none" strike="noStrike" kern="1200" cap="none" spc="-105" normalizeH="0" baseline="0" noProof="0" dirty="0">
                <a:ln>
                  <a:noFill/>
                </a:ln>
                <a:solidFill>
                  <a:srgbClr val="CC0099"/>
                </a:solidFill>
                <a:effectLst/>
                <a:uLnTx/>
                <a:uFillTx/>
                <a:latin typeface="Corbel" panose="020B0503020204020204" pitchFamily="34" charset="0"/>
                <a:ea typeface="+mn-ea"/>
                <a:cs typeface="Gabriola"/>
              </a:rPr>
              <a:t> </a:t>
            </a:r>
            <a:r>
              <a:rPr kumimoji="0" lang="en-US" sz="3200" b="0" i="0" u="none" strike="noStrike" kern="1200" cap="none" spc="-5" normalizeH="0" baseline="0" noProof="0" dirty="0">
                <a:ln>
                  <a:noFill/>
                </a:ln>
                <a:solidFill>
                  <a:srgbClr val="CC0099"/>
                </a:solidFill>
                <a:effectLst/>
                <a:uLnTx/>
                <a:uFillTx/>
                <a:latin typeface="Corbel" panose="020B0503020204020204" pitchFamily="34" charset="0"/>
                <a:ea typeface="+mn-ea"/>
                <a:cs typeface="Gabriola"/>
              </a:rPr>
              <a:t>edible</a:t>
            </a:r>
            <a:r>
              <a:rPr kumimoji="0" lang="en-US" sz="3200" b="0" i="0" u="none" strike="noStrike" kern="1200" cap="none" spc="-30" normalizeH="0" baseline="0" noProof="0" dirty="0">
                <a:ln>
                  <a:noFill/>
                </a:ln>
                <a:solidFill>
                  <a:srgbClr val="CC0099"/>
                </a:solidFill>
                <a:effectLst/>
                <a:uLnTx/>
                <a:uFillTx/>
                <a:latin typeface="Corbel" panose="020B0503020204020204" pitchFamily="34" charset="0"/>
                <a:ea typeface="+mn-ea"/>
                <a:cs typeface="Gabriola"/>
              </a:rPr>
              <a:t> </a:t>
            </a:r>
            <a:r>
              <a:rPr kumimoji="0" lang="en-US" sz="3200" b="0" i="0" u="none" strike="noStrike" kern="1200" cap="none" spc="-15" normalizeH="0" baseline="0" noProof="0" dirty="0">
                <a:ln>
                  <a:noFill/>
                </a:ln>
                <a:solidFill>
                  <a:srgbClr val="CC0099"/>
                </a:solidFill>
                <a:effectLst/>
                <a:uLnTx/>
                <a:uFillTx/>
                <a:latin typeface="Corbel" panose="020B0503020204020204" pitchFamily="34" charset="0"/>
                <a:ea typeface="+mn-ea"/>
                <a:cs typeface="Gabriola"/>
              </a:rPr>
              <a:t>mushrooms </a:t>
            </a:r>
            <a:r>
              <a:rPr kumimoji="0" lang="en-US" sz="3200" b="0" i="0" u="none" strike="noStrike" kern="1200" cap="none" spc="0" normalizeH="0" baseline="0" noProof="0" dirty="0">
                <a:ln>
                  <a:noFill/>
                </a:ln>
                <a:solidFill>
                  <a:srgbClr val="CC0099"/>
                </a:solidFill>
                <a:effectLst/>
                <a:uLnTx/>
                <a:uFillTx/>
                <a:latin typeface="Corbel" panose="020B0503020204020204" pitchFamily="34" charset="0"/>
                <a:ea typeface="+mn-ea"/>
                <a:cs typeface="Gabriola"/>
              </a:rPr>
              <a:t>a</a:t>
            </a:r>
            <a:r>
              <a:rPr kumimoji="0" lang="en-US" sz="3200" b="0" i="0" u="none" strike="noStrike" kern="1200" cap="none" spc="-10" normalizeH="0" baseline="0" noProof="0" dirty="0">
                <a:ln>
                  <a:noFill/>
                </a:ln>
                <a:solidFill>
                  <a:srgbClr val="CC0099"/>
                </a:solidFill>
                <a:effectLst/>
                <a:uLnTx/>
                <a:uFillTx/>
                <a:latin typeface="Corbel" panose="020B0503020204020204" pitchFamily="34" charset="0"/>
                <a:ea typeface="+mn-ea"/>
                <a:cs typeface="Gabriola"/>
              </a:rPr>
              <a:t>r</a:t>
            </a:r>
            <a:r>
              <a:rPr kumimoji="0" lang="en-US" sz="3200" b="0" i="0" u="none" strike="noStrike" kern="1200" cap="none" spc="0" normalizeH="0" baseline="0" noProof="0" dirty="0">
                <a:ln>
                  <a:noFill/>
                </a:ln>
                <a:solidFill>
                  <a:srgbClr val="CC0099"/>
                </a:solidFill>
                <a:effectLst/>
                <a:uLnTx/>
                <a:uFillTx/>
                <a:latin typeface="Corbel" panose="020B0503020204020204" pitchFamily="34" charset="0"/>
                <a:ea typeface="+mn-ea"/>
                <a:cs typeface="Gabriola"/>
              </a:rPr>
              <a:t>e</a:t>
            </a:r>
            <a:r>
              <a:rPr kumimoji="0" lang="en-US" sz="3200" b="0" i="0" u="none" strike="noStrike" kern="1200" cap="none" spc="-25" normalizeH="0" baseline="0" noProof="0" dirty="0">
                <a:ln>
                  <a:noFill/>
                </a:ln>
                <a:solidFill>
                  <a:srgbClr val="CC0099"/>
                </a:solidFill>
                <a:effectLst/>
                <a:uLnTx/>
                <a:uFillTx/>
                <a:latin typeface="Corbel" panose="020B0503020204020204" pitchFamily="34" charset="0"/>
                <a:ea typeface="+mn-ea"/>
                <a:cs typeface="Gabriola"/>
              </a:rPr>
              <a:t> </a:t>
            </a:r>
            <a:r>
              <a:rPr kumimoji="0" lang="en-US" sz="3200" b="0" i="0" u="none" strike="noStrike" kern="1200" cap="none" spc="-15" normalizeH="0" baseline="0" noProof="0" dirty="0">
                <a:ln>
                  <a:noFill/>
                </a:ln>
                <a:solidFill>
                  <a:srgbClr val="CC0099"/>
                </a:solidFill>
                <a:effectLst/>
                <a:uLnTx/>
                <a:uFillTx/>
                <a:latin typeface="Corbel" panose="020B0503020204020204" pitchFamily="34" charset="0"/>
                <a:ea typeface="+mn-ea"/>
                <a:cs typeface="Gabriola"/>
              </a:rPr>
              <a:t>L</a:t>
            </a:r>
            <a:r>
              <a:rPr kumimoji="0" lang="en-US" sz="3200" b="0" i="0" u="none" strike="noStrike" kern="1200" cap="none" spc="-5" normalizeH="0" baseline="0" noProof="0" dirty="0">
                <a:ln>
                  <a:noFill/>
                </a:ln>
                <a:solidFill>
                  <a:srgbClr val="CC0099"/>
                </a:solidFill>
                <a:effectLst/>
                <a:uLnTx/>
                <a:uFillTx/>
                <a:latin typeface="Corbel" panose="020B0503020204020204" pitchFamily="34" charset="0"/>
                <a:ea typeface="+mn-ea"/>
                <a:cs typeface="Gabriola"/>
              </a:rPr>
              <a:t>e</a:t>
            </a:r>
            <a:r>
              <a:rPr kumimoji="0" lang="en-US" sz="3200" b="0" i="0" u="none" strike="noStrike" kern="1200" cap="none" spc="-20" normalizeH="0" baseline="0" noProof="0" dirty="0">
                <a:ln>
                  <a:noFill/>
                </a:ln>
                <a:solidFill>
                  <a:srgbClr val="CC0099"/>
                </a:solidFill>
                <a:effectLst/>
                <a:uLnTx/>
                <a:uFillTx/>
                <a:latin typeface="Corbel" panose="020B0503020204020204" pitchFamily="34" charset="0"/>
                <a:ea typeface="+mn-ea"/>
                <a:cs typeface="Gabriola"/>
              </a:rPr>
              <a:t>n</a:t>
            </a:r>
            <a:r>
              <a:rPr kumimoji="0" lang="en-US" sz="3200" b="0" i="0" u="none" strike="noStrike" kern="1200" cap="none" spc="-5" normalizeH="0" baseline="0" noProof="0" dirty="0">
                <a:ln>
                  <a:noFill/>
                </a:ln>
                <a:solidFill>
                  <a:srgbClr val="CC0099"/>
                </a:solidFill>
                <a:effectLst/>
                <a:uLnTx/>
                <a:uFillTx/>
                <a:latin typeface="Corbel" panose="020B0503020204020204" pitchFamily="34" charset="0"/>
                <a:ea typeface="+mn-ea"/>
                <a:cs typeface="Gabriola"/>
              </a:rPr>
              <a:t>t</a:t>
            </a:r>
            <a:r>
              <a:rPr kumimoji="0" lang="en-US" sz="3200" b="0" i="0" u="none" strike="noStrike" kern="1200" cap="none" spc="-25" normalizeH="0" baseline="0" noProof="0" dirty="0">
                <a:ln>
                  <a:noFill/>
                </a:ln>
                <a:solidFill>
                  <a:srgbClr val="CC0099"/>
                </a:solidFill>
                <a:effectLst/>
                <a:uLnTx/>
                <a:uFillTx/>
                <a:latin typeface="Corbel" panose="020B0503020204020204" pitchFamily="34" charset="0"/>
                <a:ea typeface="+mn-ea"/>
                <a:cs typeface="Gabriola"/>
              </a:rPr>
              <a:t>i</a:t>
            </a:r>
            <a:r>
              <a:rPr kumimoji="0" lang="en-US" sz="3200" b="0" i="0" u="none" strike="noStrike" kern="1200" cap="none" spc="-15" normalizeH="0" baseline="0" noProof="0" dirty="0">
                <a:ln>
                  <a:noFill/>
                </a:ln>
                <a:solidFill>
                  <a:srgbClr val="CC0099"/>
                </a:solidFill>
                <a:effectLst/>
                <a:uLnTx/>
                <a:uFillTx/>
                <a:latin typeface="Corbel" panose="020B0503020204020204" pitchFamily="34" charset="0"/>
                <a:ea typeface="+mn-ea"/>
                <a:cs typeface="Gabriola"/>
              </a:rPr>
              <a:t>n</a:t>
            </a:r>
            <a:r>
              <a:rPr kumimoji="0" lang="en-US" sz="3200" b="0" i="0" u="none" strike="noStrike" kern="1200" cap="none" spc="0" normalizeH="0" baseline="0" noProof="0" dirty="0">
                <a:ln>
                  <a:noFill/>
                </a:ln>
                <a:solidFill>
                  <a:srgbClr val="CC0099"/>
                </a:solidFill>
                <a:effectLst/>
                <a:uLnTx/>
                <a:uFillTx/>
                <a:latin typeface="Corbel" panose="020B0503020204020204" pitchFamily="34" charset="0"/>
                <a:ea typeface="+mn-ea"/>
                <a:cs typeface="Gabriola"/>
              </a:rPr>
              <a:t>u</a:t>
            </a:r>
            <a:r>
              <a:rPr kumimoji="0" lang="en-US" sz="3200" b="0" i="0" u="none" strike="noStrike" kern="1200" cap="none" spc="-25" normalizeH="0" baseline="0" noProof="0" dirty="0">
                <a:ln>
                  <a:noFill/>
                </a:ln>
                <a:solidFill>
                  <a:srgbClr val="CC0099"/>
                </a:solidFill>
                <a:effectLst/>
                <a:uLnTx/>
                <a:uFillTx/>
                <a:latin typeface="Corbel" panose="020B0503020204020204" pitchFamily="34" charset="0"/>
                <a:ea typeface="+mn-ea"/>
                <a:cs typeface="Gabriola"/>
              </a:rPr>
              <a:t>s</a:t>
            </a:r>
            <a:r>
              <a:rPr kumimoji="0" lang="en-US" sz="3200" b="0" i="0" u="none" strike="noStrike" kern="1200" cap="none" spc="0" normalizeH="0" baseline="0" noProof="0" dirty="0">
                <a:ln>
                  <a:noFill/>
                </a:ln>
                <a:solidFill>
                  <a:srgbClr val="CC0099"/>
                </a:solidFill>
                <a:effectLst/>
                <a:uLnTx/>
                <a:uFillTx/>
                <a:latin typeface="Corbel" panose="020B0503020204020204" pitchFamily="34" charset="0"/>
                <a:ea typeface="+mn-ea"/>
                <a:cs typeface="Gabriola"/>
              </a:rPr>
              <a:t>, </a:t>
            </a:r>
            <a:r>
              <a:rPr kumimoji="0" lang="en-US" sz="3200" b="0" i="0" u="none" strike="noStrike" kern="1200" cap="none" spc="-65" normalizeH="0" baseline="0" noProof="0" dirty="0">
                <a:ln>
                  <a:noFill/>
                </a:ln>
                <a:solidFill>
                  <a:srgbClr val="CC0099"/>
                </a:solidFill>
                <a:effectLst/>
                <a:uLnTx/>
                <a:uFillTx/>
                <a:latin typeface="Corbel" panose="020B0503020204020204" pitchFamily="34" charset="0"/>
                <a:ea typeface="+mn-ea"/>
                <a:cs typeface="Gabriola"/>
              </a:rPr>
              <a:t>A</a:t>
            </a:r>
            <a:r>
              <a:rPr kumimoji="0" lang="en-US" sz="3200" b="0" i="0" u="none" strike="noStrike" kern="1200" cap="none" spc="-60" normalizeH="0" baseline="0" noProof="0" dirty="0">
                <a:ln>
                  <a:noFill/>
                </a:ln>
                <a:solidFill>
                  <a:srgbClr val="CC0099"/>
                </a:solidFill>
                <a:effectLst/>
                <a:uLnTx/>
                <a:uFillTx/>
                <a:latin typeface="Corbel" panose="020B0503020204020204" pitchFamily="34" charset="0"/>
                <a:ea typeface="+mn-ea"/>
                <a:cs typeface="Gabriola"/>
              </a:rPr>
              <a:t>u</a:t>
            </a:r>
            <a:r>
              <a:rPr kumimoji="0" lang="en-US" sz="3200" b="0" i="0" u="none" strike="noStrike" kern="1200" cap="none" spc="-65" normalizeH="0" baseline="0" noProof="0" dirty="0">
                <a:ln>
                  <a:noFill/>
                </a:ln>
                <a:solidFill>
                  <a:srgbClr val="CC0099"/>
                </a:solidFill>
                <a:effectLst/>
                <a:uLnTx/>
                <a:uFillTx/>
                <a:latin typeface="Corbel" panose="020B0503020204020204" pitchFamily="34" charset="0"/>
                <a:ea typeface="+mn-ea"/>
                <a:cs typeface="Gabriola"/>
              </a:rPr>
              <a:t>r</a:t>
            </a:r>
            <a:r>
              <a:rPr kumimoji="0" lang="en-US" sz="3200" b="0" i="0" u="none" strike="noStrike" kern="1200" cap="none" spc="-60" normalizeH="0" baseline="0" noProof="0" dirty="0">
                <a:ln>
                  <a:noFill/>
                </a:ln>
                <a:solidFill>
                  <a:srgbClr val="CC0099"/>
                </a:solidFill>
                <a:effectLst/>
                <a:uLnTx/>
                <a:uFillTx/>
                <a:latin typeface="Corbel" panose="020B0503020204020204" pitchFamily="34" charset="0"/>
                <a:ea typeface="+mn-ea"/>
                <a:cs typeface="Gabriola"/>
              </a:rPr>
              <a:t>ic</a:t>
            </a:r>
            <a:r>
              <a:rPr kumimoji="0" lang="en-US" sz="3200" b="0" i="0" u="none" strike="noStrike" kern="1200" cap="none" spc="-75" normalizeH="0" baseline="0" noProof="0" dirty="0">
                <a:ln>
                  <a:noFill/>
                </a:ln>
                <a:solidFill>
                  <a:srgbClr val="CC0099"/>
                </a:solidFill>
                <a:effectLst/>
                <a:uLnTx/>
                <a:uFillTx/>
                <a:latin typeface="Corbel" panose="020B0503020204020204" pitchFamily="34" charset="0"/>
                <a:ea typeface="+mn-ea"/>
                <a:cs typeface="Gabriola"/>
              </a:rPr>
              <a:t>u</a:t>
            </a:r>
            <a:r>
              <a:rPr kumimoji="0" lang="en-US" sz="3200" b="0" i="0" u="none" strike="noStrike" kern="1200" cap="none" spc="-65" normalizeH="0" baseline="0" noProof="0" dirty="0">
                <a:ln>
                  <a:noFill/>
                </a:ln>
                <a:solidFill>
                  <a:srgbClr val="CC0099"/>
                </a:solidFill>
                <a:effectLst/>
                <a:uLnTx/>
                <a:uFillTx/>
                <a:latin typeface="Corbel" panose="020B0503020204020204" pitchFamily="34" charset="0"/>
                <a:ea typeface="+mn-ea"/>
                <a:cs typeface="Gabriola"/>
              </a:rPr>
              <a:t>lar</a:t>
            </a:r>
            <a:r>
              <a:rPr kumimoji="0" lang="en-US" sz="3200" b="0" i="0" u="none" strike="noStrike" kern="1200" cap="none" spc="-60" normalizeH="0" baseline="0" noProof="0" dirty="0">
                <a:ln>
                  <a:noFill/>
                </a:ln>
                <a:solidFill>
                  <a:srgbClr val="CC0099"/>
                </a:solidFill>
                <a:effectLst/>
                <a:uLnTx/>
                <a:uFillTx/>
                <a:latin typeface="Corbel" panose="020B0503020204020204" pitchFamily="34" charset="0"/>
                <a:ea typeface="+mn-ea"/>
                <a:cs typeface="Gabriola"/>
              </a:rPr>
              <a:t>i</a:t>
            </a:r>
            <a:r>
              <a:rPr kumimoji="0" lang="en-US" sz="3200" b="0" i="0" u="none" strike="noStrike" kern="1200" cap="none" spc="-65" normalizeH="0" baseline="0" noProof="0" dirty="0">
                <a:ln>
                  <a:noFill/>
                </a:ln>
                <a:solidFill>
                  <a:srgbClr val="CC0099"/>
                </a:solidFill>
                <a:effectLst/>
                <a:uLnTx/>
                <a:uFillTx/>
                <a:latin typeface="Corbel" panose="020B0503020204020204" pitchFamily="34" charset="0"/>
                <a:ea typeface="+mn-ea"/>
                <a:cs typeface="Gabriola"/>
              </a:rPr>
              <a:t>a</a:t>
            </a:r>
            <a:r>
              <a:rPr kumimoji="0" lang="en-US" sz="3200" b="0" i="0" u="none" strike="noStrike" kern="1200" cap="none" spc="0" normalizeH="0" baseline="0" noProof="0" dirty="0">
                <a:ln>
                  <a:noFill/>
                </a:ln>
                <a:solidFill>
                  <a:srgbClr val="CC0099"/>
                </a:solidFill>
                <a:effectLst/>
                <a:uLnTx/>
                <a:uFillTx/>
                <a:latin typeface="Corbel" panose="020B0503020204020204" pitchFamily="34" charset="0"/>
                <a:ea typeface="+mn-ea"/>
                <a:cs typeface="Gabriola"/>
              </a:rPr>
              <a:t>,</a:t>
            </a:r>
            <a:r>
              <a:rPr kumimoji="0" lang="en-US" sz="3200" b="0" i="0" u="none" strike="noStrike" kern="1200" cap="none" spc="-90" normalizeH="0" baseline="0" noProof="0" dirty="0">
                <a:ln>
                  <a:noFill/>
                </a:ln>
                <a:solidFill>
                  <a:srgbClr val="CC0099"/>
                </a:solidFill>
                <a:effectLst/>
                <a:uLnTx/>
                <a:uFillTx/>
                <a:latin typeface="Corbel" panose="020B0503020204020204" pitchFamily="34" charset="0"/>
                <a:ea typeface="+mn-ea"/>
                <a:cs typeface="Gabriola"/>
              </a:rPr>
              <a:t> </a:t>
            </a:r>
            <a:r>
              <a:rPr kumimoji="0" lang="en-US" sz="3200" b="0" i="0" u="none" strike="noStrike" kern="1200" cap="none" spc="-60" normalizeH="0" baseline="0" noProof="0" dirty="0">
                <a:ln>
                  <a:noFill/>
                </a:ln>
                <a:solidFill>
                  <a:srgbClr val="CC0099"/>
                </a:solidFill>
                <a:effectLst/>
                <a:uLnTx/>
                <a:uFillTx/>
                <a:latin typeface="Corbel" panose="020B0503020204020204" pitchFamily="34" charset="0"/>
                <a:ea typeface="+mn-ea"/>
                <a:cs typeface="Gabriola"/>
              </a:rPr>
              <a:t>G</a:t>
            </a:r>
            <a:r>
              <a:rPr kumimoji="0" lang="en-US" sz="3200" b="0" i="0" u="none" strike="noStrike" kern="1200" cap="none" spc="-65" normalizeH="0" baseline="0" noProof="0" dirty="0">
                <a:ln>
                  <a:noFill/>
                </a:ln>
                <a:solidFill>
                  <a:srgbClr val="CC0099"/>
                </a:solidFill>
                <a:effectLst/>
                <a:uLnTx/>
                <a:uFillTx/>
                <a:latin typeface="Corbel" panose="020B0503020204020204" pitchFamily="34" charset="0"/>
                <a:ea typeface="+mn-ea"/>
                <a:cs typeface="Gabriola"/>
              </a:rPr>
              <a:t>r</a:t>
            </a:r>
            <a:r>
              <a:rPr kumimoji="0" lang="en-US" sz="3200" b="0" i="0" u="none" strike="noStrike" kern="1200" cap="none" spc="-60" normalizeH="0" baseline="0" noProof="0" dirty="0">
                <a:ln>
                  <a:noFill/>
                </a:ln>
                <a:solidFill>
                  <a:srgbClr val="CC0099"/>
                </a:solidFill>
                <a:effectLst/>
                <a:uLnTx/>
                <a:uFillTx/>
                <a:latin typeface="Corbel" panose="020B0503020204020204" pitchFamily="34" charset="0"/>
                <a:ea typeface="+mn-ea"/>
                <a:cs typeface="Gabriola"/>
              </a:rPr>
              <a:t>i</a:t>
            </a:r>
            <a:r>
              <a:rPr kumimoji="0" lang="en-US" sz="3200" b="0" i="0" u="none" strike="noStrike" kern="1200" cap="none" spc="-65" normalizeH="0" baseline="0" noProof="0" dirty="0">
                <a:ln>
                  <a:noFill/>
                </a:ln>
                <a:solidFill>
                  <a:srgbClr val="CC0099"/>
                </a:solidFill>
                <a:effectLst/>
                <a:uLnTx/>
                <a:uFillTx/>
                <a:latin typeface="Corbel" panose="020B0503020204020204" pitchFamily="34" charset="0"/>
                <a:ea typeface="+mn-ea"/>
                <a:cs typeface="Gabriola"/>
              </a:rPr>
              <a:t>f</a:t>
            </a:r>
            <a:r>
              <a:rPr kumimoji="0" lang="en-US" sz="3200" b="0" i="0" u="none" strike="noStrike" kern="1200" cap="none" spc="-55" normalizeH="0" baseline="0" noProof="0" dirty="0">
                <a:ln>
                  <a:noFill/>
                </a:ln>
                <a:solidFill>
                  <a:srgbClr val="CC0099"/>
                </a:solidFill>
                <a:effectLst/>
                <a:uLnTx/>
                <a:uFillTx/>
                <a:latin typeface="Corbel" panose="020B0503020204020204" pitchFamily="34" charset="0"/>
                <a:ea typeface="+mn-ea"/>
                <a:cs typeface="Gabriola"/>
              </a:rPr>
              <a:t>o</a:t>
            </a:r>
            <a:r>
              <a:rPr kumimoji="0" lang="en-US" sz="3200" b="0" i="0" u="none" strike="noStrike" kern="1200" cap="none" spc="-65" normalizeH="0" baseline="0" noProof="0" dirty="0">
                <a:ln>
                  <a:noFill/>
                </a:ln>
                <a:solidFill>
                  <a:srgbClr val="CC0099"/>
                </a:solidFill>
                <a:effectLst/>
                <a:uLnTx/>
                <a:uFillTx/>
                <a:latin typeface="Corbel" panose="020B0503020204020204" pitchFamily="34" charset="0"/>
                <a:ea typeface="+mn-ea"/>
                <a:cs typeface="Gabriola"/>
              </a:rPr>
              <a:t>la frondose,</a:t>
            </a:r>
            <a:r>
              <a:rPr lang="en-US" sz="3200" dirty="0">
                <a:solidFill>
                  <a:srgbClr val="CC0099"/>
                </a:solidFill>
                <a:latin typeface="Corbel" panose="020B0503020204020204" pitchFamily="34" charset="0"/>
                <a:cs typeface="Gabriola"/>
              </a:rPr>
              <a:t> </a:t>
            </a:r>
            <a:r>
              <a:rPr kumimoji="0" lang="en-US" sz="3200" b="0" i="0" u="none" strike="noStrike" kern="1200" cap="none" spc="-80" normalizeH="0" baseline="0" noProof="0" dirty="0">
                <a:ln>
                  <a:noFill/>
                </a:ln>
                <a:solidFill>
                  <a:srgbClr val="CC0099"/>
                </a:solidFill>
                <a:effectLst/>
                <a:uLnTx/>
                <a:uFillTx/>
                <a:latin typeface="Corbel" panose="020B0503020204020204" pitchFamily="34" charset="0"/>
                <a:ea typeface="+mn-ea"/>
                <a:cs typeface="Gabriola"/>
              </a:rPr>
              <a:t>F</a:t>
            </a:r>
            <a:r>
              <a:rPr kumimoji="0" lang="en-US" sz="3200" b="0" i="0" u="none" strike="noStrike" kern="1200" cap="none" spc="-90" normalizeH="0" baseline="0" noProof="0" dirty="0">
                <a:ln>
                  <a:noFill/>
                </a:ln>
                <a:solidFill>
                  <a:srgbClr val="CC0099"/>
                </a:solidFill>
                <a:effectLst/>
                <a:uLnTx/>
                <a:uFillTx/>
                <a:latin typeface="Corbel" panose="020B0503020204020204" pitchFamily="34" charset="0"/>
                <a:ea typeface="+mn-ea"/>
                <a:cs typeface="Gabriola"/>
              </a:rPr>
              <a:t>lamm</a:t>
            </a:r>
            <a:r>
              <a:rPr kumimoji="0" lang="en-US" sz="3200" b="0" i="0" u="none" strike="noStrike" kern="1200" cap="none" spc="-85" normalizeH="0" baseline="0" noProof="0" dirty="0">
                <a:ln>
                  <a:noFill/>
                </a:ln>
                <a:solidFill>
                  <a:srgbClr val="CC0099"/>
                </a:solidFill>
                <a:effectLst/>
                <a:uLnTx/>
                <a:uFillTx/>
                <a:latin typeface="Corbel" panose="020B0503020204020204" pitchFamily="34" charset="0"/>
                <a:ea typeface="+mn-ea"/>
                <a:cs typeface="Gabriola"/>
              </a:rPr>
              <a:t>u</a:t>
            </a:r>
            <a:r>
              <a:rPr kumimoji="0" lang="en-US" sz="3200" b="0" i="0" u="none" strike="noStrike" kern="1200" cap="none" spc="-90" normalizeH="0" baseline="0" noProof="0" dirty="0">
                <a:ln>
                  <a:noFill/>
                </a:ln>
                <a:solidFill>
                  <a:srgbClr val="CC0099"/>
                </a:solidFill>
                <a:effectLst/>
                <a:uLnTx/>
                <a:uFillTx/>
                <a:latin typeface="Corbel" panose="020B0503020204020204" pitchFamily="34" charset="0"/>
                <a:ea typeface="+mn-ea"/>
                <a:cs typeface="Gabriola"/>
              </a:rPr>
              <a:t>l</a:t>
            </a:r>
            <a:r>
              <a:rPr kumimoji="0" lang="en-US" sz="3200" b="0" i="0" u="none" strike="noStrike" kern="1200" cap="none" spc="-85" normalizeH="0" baseline="0" noProof="0" dirty="0">
                <a:ln>
                  <a:noFill/>
                </a:ln>
                <a:solidFill>
                  <a:srgbClr val="CC0099"/>
                </a:solidFill>
                <a:effectLst/>
                <a:uLnTx/>
                <a:uFillTx/>
                <a:latin typeface="Corbel" panose="020B0503020204020204" pitchFamily="34" charset="0"/>
                <a:ea typeface="+mn-ea"/>
                <a:cs typeface="Gabriola"/>
              </a:rPr>
              <a:t>in</a:t>
            </a:r>
            <a:r>
              <a:rPr kumimoji="0" lang="en-US" sz="3200" b="0" i="0" u="none" strike="noStrike" kern="1200" cap="none" spc="-90" normalizeH="0" baseline="0" noProof="0" dirty="0">
                <a:ln>
                  <a:noFill/>
                </a:ln>
                <a:solidFill>
                  <a:srgbClr val="CC0099"/>
                </a:solidFill>
                <a:effectLst/>
                <a:uLnTx/>
                <a:uFillTx/>
                <a:latin typeface="Corbel" panose="020B0503020204020204" pitchFamily="34" charset="0"/>
                <a:ea typeface="+mn-ea"/>
                <a:cs typeface="Gabriola"/>
              </a:rPr>
              <a:t>a</a:t>
            </a:r>
            <a:r>
              <a:rPr kumimoji="0" lang="en-US" sz="3200" b="0" i="0" u="none" strike="noStrike" kern="1200" cap="none" spc="0" normalizeH="0" baseline="0" noProof="0" dirty="0">
                <a:ln>
                  <a:noFill/>
                </a:ln>
                <a:solidFill>
                  <a:srgbClr val="CC0099"/>
                </a:solidFill>
                <a:effectLst/>
                <a:uLnTx/>
                <a:uFillTx/>
                <a:latin typeface="Corbel" panose="020B0503020204020204" pitchFamily="34" charset="0"/>
                <a:ea typeface="+mn-ea"/>
                <a:cs typeface="Gabriola"/>
              </a:rPr>
              <a:t>,</a:t>
            </a:r>
            <a:r>
              <a:rPr kumimoji="0" lang="en-US" sz="3200" b="0" i="0" u="none" strike="noStrike" kern="1200" cap="none" spc="-130" normalizeH="0" baseline="0" noProof="0" dirty="0">
                <a:ln>
                  <a:noFill/>
                </a:ln>
                <a:solidFill>
                  <a:srgbClr val="CC0099"/>
                </a:solidFill>
                <a:effectLst/>
                <a:uLnTx/>
                <a:uFillTx/>
                <a:latin typeface="Corbel" panose="020B0503020204020204" pitchFamily="34" charset="0"/>
                <a:ea typeface="+mn-ea"/>
                <a:cs typeface="Gabriola"/>
              </a:rPr>
              <a:t> </a:t>
            </a:r>
            <a:r>
              <a:rPr kumimoji="0" lang="en-US" sz="3200" b="0" i="0" u="none" strike="noStrike" kern="1200" cap="none" spc="-15" normalizeH="0" baseline="0" noProof="0" dirty="0">
                <a:ln>
                  <a:noFill/>
                </a:ln>
                <a:solidFill>
                  <a:srgbClr val="CC0099"/>
                </a:solidFill>
                <a:effectLst/>
                <a:uLnTx/>
                <a:uFillTx/>
                <a:latin typeface="Corbel" panose="020B0503020204020204" pitchFamily="34" charset="0"/>
                <a:ea typeface="+mn-ea"/>
                <a:cs typeface="Gabriola"/>
              </a:rPr>
              <a:t>T</a:t>
            </a:r>
            <a:r>
              <a:rPr kumimoji="0" lang="en-US" sz="3200" b="0" i="0" u="none" strike="noStrike" kern="1200" cap="none" spc="0" normalizeH="0" baseline="0" noProof="0" dirty="0">
                <a:ln>
                  <a:noFill/>
                </a:ln>
                <a:solidFill>
                  <a:srgbClr val="CC0099"/>
                </a:solidFill>
                <a:effectLst/>
                <a:uLnTx/>
                <a:uFillTx/>
                <a:latin typeface="Corbel" panose="020B0503020204020204" pitchFamily="34" charset="0"/>
                <a:ea typeface="+mn-ea"/>
                <a:cs typeface="Gabriola"/>
              </a:rPr>
              <a:t>u</a:t>
            </a:r>
            <a:r>
              <a:rPr kumimoji="0" lang="en-US" sz="3200" b="0" i="0" u="none" strike="noStrike" kern="1200" cap="none" spc="-15" normalizeH="0" baseline="0" noProof="0" dirty="0">
                <a:ln>
                  <a:noFill/>
                </a:ln>
                <a:solidFill>
                  <a:srgbClr val="CC0099"/>
                </a:solidFill>
                <a:effectLst/>
                <a:uLnTx/>
                <a:uFillTx/>
                <a:latin typeface="Corbel" panose="020B0503020204020204" pitchFamily="34" charset="0"/>
                <a:ea typeface="+mn-ea"/>
                <a:cs typeface="Gabriola"/>
              </a:rPr>
              <a:t>b</a:t>
            </a:r>
            <a:r>
              <a:rPr kumimoji="0" lang="en-US" sz="3200" b="0" i="0" u="none" strike="noStrike" kern="1200" cap="none" spc="-5" normalizeH="0" baseline="0" noProof="0" dirty="0">
                <a:ln>
                  <a:noFill/>
                </a:ln>
                <a:solidFill>
                  <a:srgbClr val="CC0099"/>
                </a:solidFill>
                <a:effectLst/>
                <a:uLnTx/>
                <a:uFillTx/>
                <a:latin typeface="Corbel" panose="020B0503020204020204" pitchFamily="34" charset="0"/>
                <a:ea typeface="+mn-ea"/>
                <a:cs typeface="Gabriola"/>
              </a:rPr>
              <a:t>e</a:t>
            </a:r>
            <a:r>
              <a:rPr kumimoji="0" lang="en-US" sz="3200" b="0" i="0" u="none" strike="noStrike" kern="1200" cap="none" spc="-25" normalizeH="0" baseline="0" noProof="0" dirty="0">
                <a:ln>
                  <a:noFill/>
                </a:ln>
                <a:solidFill>
                  <a:srgbClr val="CC0099"/>
                </a:solidFill>
                <a:effectLst/>
                <a:uLnTx/>
                <a:uFillTx/>
                <a:latin typeface="Corbel" panose="020B0503020204020204" pitchFamily="34" charset="0"/>
                <a:ea typeface="+mn-ea"/>
                <a:cs typeface="Gabriola"/>
              </a:rPr>
              <a:t>r</a:t>
            </a:r>
            <a:r>
              <a:rPr kumimoji="0" lang="en-US" sz="3200" b="0" i="0" u="none" strike="noStrike" kern="1200" cap="none" spc="0" normalizeH="0" baseline="0" noProof="0" dirty="0">
                <a:ln>
                  <a:noFill/>
                </a:ln>
                <a:solidFill>
                  <a:srgbClr val="CC0099"/>
                </a:solidFill>
                <a:effectLst/>
                <a:uLnTx/>
                <a:uFillTx/>
                <a:latin typeface="Corbel" panose="020B0503020204020204" pitchFamily="34" charset="0"/>
                <a:ea typeface="+mn-ea"/>
                <a:cs typeface="Gabriola"/>
              </a:rPr>
              <a:t>, M</a:t>
            </a:r>
            <a:r>
              <a:rPr kumimoji="0" lang="en-US" sz="3200" b="0" i="0" u="none" strike="noStrike" kern="1200" cap="none" spc="-85" normalizeH="0" baseline="0" noProof="0" dirty="0">
                <a:ln>
                  <a:noFill/>
                </a:ln>
                <a:solidFill>
                  <a:srgbClr val="CC0099"/>
                </a:solidFill>
                <a:effectLst/>
                <a:uLnTx/>
                <a:uFillTx/>
                <a:latin typeface="Corbel" panose="020B0503020204020204" pitchFamily="34" charset="0"/>
                <a:ea typeface="+mn-ea"/>
                <a:cs typeface="Gabriola"/>
              </a:rPr>
              <a:t>o</a:t>
            </a:r>
            <a:r>
              <a:rPr kumimoji="0" lang="en-US" sz="3200" b="0" i="0" u="none" strike="noStrike" kern="1200" cap="none" spc="-95" normalizeH="0" baseline="0" noProof="0" dirty="0">
                <a:ln>
                  <a:noFill/>
                </a:ln>
                <a:solidFill>
                  <a:srgbClr val="CC0099"/>
                </a:solidFill>
                <a:effectLst/>
                <a:uLnTx/>
                <a:uFillTx/>
                <a:latin typeface="Corbel" panose="020B0503020204020204" pitchFamily="34" charset="0"/>
                <a:ea typeface="+mn-ea"/>
                <a:cs typeface="Gabriola"/>
              </a:rPr>
              <a:t>r</a:t>
            </a:r>
            <a:r>
              <a:rPr kumimoji="0" lang="en-US" sz="3200" b="0" i="0" u="none" strike="noStrike" kern="1200" cap="none" spc="-85" normalizeH="0" baseline="0" noProof="0" dirty="0">
                <a:ln>
                  <a:noFill/>
                </a:ln>
                <a:solidFill>
                  <a:srgbClr val="CC0099"/>
                </a:solidFill>
                <a:effectLst/>
                <a:uLnTx/>
                <a:uFillTx/>
                <a:latin typeface="Corbel" panose="020B0503020204020204" pitchFamily="34" charset="0"/>
                <a:ea typeface="+mn-ea"/>
                <a:cs typeface="Gabriola"/>
              </a:rPr>
              <a:t>c</a:t>
            </a:r>
            <a:r>
              <a:rPr kumimoji="0" lang="en-US" sz="3200" b="0" i="0" u="none" strike="noStrike" kern="1200" cap="none" spc="-90" normalizeH="0" baseline="0" noProof="0" dirty="0">
                <a:ln>
                  <a:noFill/>
                </a:ln>
                <a:solidFill>
                  <a:srgbClr val="CC0099"/>
                </a:solidFill>
                <a:effectLst/>
                <a:uLnTx/>
                <a:uFillTx/>
                <a:latin typeface="Corbel" panose="020B0503020204020204" pitchFamily="34" charset="0"/>
                <a:ea typeface="+mn-ea"/>
                <a:cs typeface="Gabriola"/>
              </a:rPr>
              <a:t>h</a:t>
            </a:r>
            <a:r>
              <a:rPr kumimoji="0" lang="en-US" sz="3200" b="0" i="0" u="none" strike="noStrike" kern="1200" cap="none" spc="-85" normalizeH="0" baseline="0" noProof="0" dirty="0">
                <a:ln>
                  <a:noFill/>
                </a:ln>
                <a:solidFill>
                  <a:srgbClr val="CC0099"/>
                </a:solidFill>
                <a:effectLst/>
                <a:uLnTx/>
                <a:uFillTx/>
                <a:latin typeface="Corbel" panose="020B0503020204020204" pitchFamily="34" charset="0"/>
                <a:ea typeface="+mn-ea"/>
                <a:cs typeface="Gabriola"/>
              </a:rPr>
              <a:t>e</a:t>
            </a:r>
            <a:r>
              <a:rPr kumimoji="0" lang="en-US" sz="3200" b="0" i="0" u="none" strike="noStrike" kern="1200" cap="none" spc="-90" normalizeH="0" baseline="0" noProof="0" dirty="0">
                <a:ln>
                  <a:noFill/>
                </a:ln>
                <a:solidFill>
                  <a:srgbClr val="CC0099"/>
                </a:solidFill>
                <a:effectLst/>
                <a:uLnTx/>
                <a:uFillTx/>
                <a:latin typeface="Corbel" panose="020B0503020204020204" pitchFamily="34" charset="0"/>
                <a:ea typeface="+mn-ea"/>
                <a:cs typeface="Gabriola"/>
              </a:rPr>
              <a:t>ll</a:t>
            </a:r>
            <a:r>
              <a:rPr kumimoji="0" lang="en-US" sz="3200" b="0" i="0" u="none" strike="noStrike" kern="1200" cap="none" spc="0" normalizeH="0" baseline="0" noProof="0" dirty="0">
                <a:ln>
                  <a:noFill/>
                </a:ln>
                <a:solidFill>
                  <a:srgbClr val="CC0099"/>
                </a:solidFill>
                <a:effectLst/>
                <a:uLnTx/>
                <a:uFillTx/>
                <a:latin typeface="Corbel" panose="020B0503020204020204" pitchFamily="34" charset="0"/>
                <a:ea typeface="+mn-ea"/>
                <a:cs typeface="Gabriola"/>
              </a:rPr>
              <a:t>a,</a:t>
            </a:r>
            <a:r>
              <a:rPr kumimoji="0" lang="en-US" sz="3200" b="0" i="0" u="none" strike="noStrike" kern="1200" cap="none" spc="-120" normalizeH="0" baseline="0" noProof="0" dirty="0">
                <a:ln>
                  <a:noFill/>
                </a:ln>
                <a:solidFill>
                  <a:srgbClr val="CC0099"/>
                </a:solidFill>
                <a:effectLst/>
                <a:uLnTx/>
                <a:uFillTx/>
                <a:latin typeface="Corbel" panose="020B0503020204020204" pitchFamily="34" charset="0"/>
                <a:ea typeface="+mn-ea"/>
                <a:cs typeface="Gabriola"/>
              </a:rPr>
              <a:t> </a:t>
            </a:r>
            <a:r>
              <a:rPr kumimoji="0" lang="en-US" sz="3200" b="0" i="0" u="none" strike="noStrike" kern="1200" cap="none" spc="-95" normalizeH="0" baseline="0" noProof="0" dirty="0">
                <a:ln>
                  <a:noFill/>
                </a:ln>
                <a:solidFill>
                  <a:srgbClr val="CC0099"/>
                </a:solidFill>
                <a:effectLst/>
                <a:uLnTx/>
                <a:uFillTx/>
                <a:latin typeface="Corbel" panose="020B0503020204020204" pitchFamily="34" charset="0"/>
                <a:ea typeface="+mn-ea"/>
                <a:cs typeface="Gabriola"/>
              </a:rPr>
              <a:t>a</a:t>
            </a:r>
            <a:r>
              <a:rPr kumimoji="0" lang="en-US" sz="3200" b="0" i="0" u="none" strike="noStrike" kern="1200" cap="none" spc="-85" normalizeH="0" baseline="0" noProof="0" dirty="0">
                <a:ln>
                  <a:noFill/>
                </a:ln>
                <a:solidFill>
                  <a:srgbClr val="CC0099"/>
                </a:solidFill>
                <a:effectLst/>
                <a:uLnTx/>
                <a:uFillTx/>
                <a:latin typeface="Corbel" panose="020B0503020204020204" pitchFamily="34" charset="0"/>
                <a:ea typeface="+mn-ea"/>
                <a:cs typeface="Gabriola"/>
              </a:rPr>
              <a:t>n</a:t>
            </a:r>
            <a:r>
              <a:rPr kumimoji="0" lang="en-US" sz="3200" b="0" i="0" u="none" strike="noStrike" kern="1200" cap="none" spc="0" normalizeH="0" baseline="0" noProof="0" dirty="0">
                <a:ln>
                  <a:noFill/>
                </a:ln>
                <a:solidFill>
                  <a:srgbClr val="CC0099"/>
                </a:solidFill>
                <a:effectLst/>
                <a:uLnTx/>
                <a:uFillTx/>
                <a:latin typeface="Corbel" panose="020B0503020204020204" pitchFamily="34" charset="0"/>
                <a:ea typeface="+mn-ea"/>
                <a:cs typeface="Gabriola"/>
              </a:rPr>
              <a:t>d</a:t>
            </a:r>
            <a:r>
              <a:rPr kumimoji="0" lang="en-US" sz="3200" b="0" i="0" u="none" strike="noStrike" kern="1200" cap="none" spc="-105" normalizeH="0" baseline="0" noProof="0" dirty="0">
                <a:ln>
                  <a:noFill/>
                </a:ln>
                <a:solidFill>
                  <a:srgbClr val="CC0099"/>
                </a:solidFill>
                <a:effectLst/>
                <a:uLnTx/>
                <a:uFillTx/>
                <a:latin typeface="Corbel" panose="020B0503020204020204" pitchFamily="34" charset="0"/>
                <a:ea typeface="+mn-ea"/>
                <a:cs typeface="Gabriola"/>
              </a:rPr>
              <a:t> </a:t>
            </a:r>
            <a:r>
              <a:rPr kumimoji="0" lang="en-US" sz="3200" b="0" i="0" u="none" strike="noStrike" kern="1200" cap="none" spc="-15" normalizeH="0" baseline="0" noProof="0" dirty="0">
                <a:ln>
                  <a:noFill/>
                </a:ln>
                <a:solidFill>
                  <a:srgbClr val="CC0099"/>
                </a:solidFill>
                <a:effectLst/>
                <a:uLnTx/>
                <a:uFillTx/>
                <a:latin typeface="Corbel" panose="020B0503020204020204" pitchFamily="34" charset="0"/>
                <a:ea typeface="+mn-ea"/>
                <a:cs typeface="Gabriola"/>
              </a:rPr>
              <a:t>T</a:t>
            </a:r>
            <a:r>
              <a:rPr kumimoji="0" lang="en-US" sz="3200" b="0" i="0" u="none" strike="noStrike" kern="1200" cap="none" spc="-20" normalizeH="0" baseline="0" noProof="0" dirty="0">
                <a:ln>
                  <a:noFill/>
                </a:ln>
                <a:solidFill>
                  <a:srgbClr val="CC0099"/>
                </a:solidFill>
                <a:effectLst/>
                <a:uLnTx/>
                <a:uFillTx/>
                <a:latin typeface="Corbel" panose="020B0503020204020204" pitchFamily="34" charset="0"/>
                <a:ea typeface="+mn-ea"/>
                <a:cs typeface="Gabriola"/>
              </a:rPr>
              <a:t>r</a:t>
            </a:r>
            <a:r>
              <a:rPr kumimoji="0" lang="en-US" sz="3200" b="0" i="0" u="none" strike="noStrike" kern="1200" cap="none" spc="-5" normalizeH="0" baseline="0" noProof="0" dirty="0">
                <a:ln>
                  <a:noFill/>
                </a:ln>
                <a:solidFill>
                  <a:srgbClr val="CC0099"/>
                </a:solidFill>
                <a:effectLst/>
                <a:uLnTx/>
                <a:uFillTx/>
                <a:latin typeface="Corbel" panose="020B0503020204020204" pitchFamily="34" charset="0"/>
                <a:ea typeface="+mn-ea"/>
                <a:cs typeface="Gabriola"/>
              </a:rPr>
              <a:t>e</a:t>
            </a:r>
            <a:r>
              <a:rPr kumimoji="0" lang="en-US" sz="3200" b="0" i="0" u="none" strike="noStrike" kern="1200" cap="none" spc="-25" normalizeH="0" baseline="0" noProof="0" dirty="0">
                <a:ln>
                  <a:noFill/>
                </a:ln>
                <a:solidFill>
                  <a:srgbClr val="CC0099"/>
                </a:solidFill>
                <a:effectLst/>
                <a:uLnTx/>
                <a:uFillTx/>
                <a:latin typeface="Corbel" panose="020B0503020204020204" pitchFamily="34" charset="0"/>
                <a:ea typeface="+mn-ea"/>
                <a:cs typeface="Gabriola"/>
              </a:rPr>
              <a:t>m</a:t>
            </a:r>
            <a:r>
              <a:rPr kumimoji="0" lang="en-US" sz="3200" b="0" i="0" u="none" strike="noStrike" kern="1200" cap="none" spc="-5" normalizeH="0" baseline="0" noProof="0" dirty="0">
                <a:ln>
                  <a:noFill/>
                </a:ln>
                <a:solidFill>
                  <a:srgbClr val="CC0099"/>
                </a:solidFill>
                <a:effectLst/>
                <a:uLnTx/>
                <a:uFillTx/>
                <a:latin typeface="Corbel" panose="020B0503020204020204" pitchFamily="34" charset="0"/>
                <a:ea typeface="+mn-ea"/>
                <a:cs typeface="Gabriola"/>
              </a:rPr>
              <a:t>e</a:t>
            </a:r>
            <a:r>
              <a:rPr kumimoji="0" lang="en-US" sz="3200" b="0" i="0" u="none" strike="noStrike" kern="1200" cap="none" spc="-30" normalizeH="0" baseline="0" noProof="0" dirty="0">
                <a:ln>
                  <a:noFill/>
                </a:ln>
                <a:solidFill>
                  <a:srgbClr val="CC0099"/>
                </a:solidFill>
                <a:effectLst/>
                <a:uLnTx/>
                <a:uFillTx/>
                <a:latin typeface="Corbel" panose="020B0503020204020204" pitchFamily="34" charset="0"/>
                <a:ea typeface="+mn-ea"/>
                <a:cs typeface="Gabriola"/>
              </a:rPr>
              <a:t>l</a:t>
            </a:r>
            <a:r>
              <a:rPr kumimoji="0" lang="en-US" sz="3200" b="0" i="0" u="none" strike="noStrike" kern="1200" cap="none" spc="-20" normalizeH="0" baseline="0" noProof="0" dirty="0">
                <a:ln>
                  <a:noFill/>
                </a:ln>
                <a:solidFill>
                  <a:srgbClr val="CC0099"/>
                </a:solidFill>
                <a:effectLst/>
                <a:uLnTx/>
                <a:uFillTx/>
                <a:latin typeface="Corbel" panose="020B0503020204020204" pitchFamily="34" charset="0"/>
                <a:ea typeface="+mn-ea"/>
                <a:cs typeface="Gabriola"/>
              </a:rPr>
              <a:t>la</a:t>
            </a:r>
            <a:r>
              <a:rPr kumimoji="0" lang="en-US" sz="2400" b="0" i="0" u="none" strike="noStrike" kern="1200" cap="none" spc="0" normalizeH="0" baseline="0" noProof="0" dirty="0">
                <a:ln>
                  <a:noFill/>
                </a:ln>
                <a:solidFill>
                  <a:srgbClr val="575757"/>
                </a:solidFill>
                <a:effectLst/>
                <a:uLnTx/>
                <a:uFillTx/>
                <a:latin typeface="Corbel" panose="020B0503020204020204" pitchFamily="34" charset="0"/>
                <a:ea typeface="+mn-ea"/>
                <a:cs typeface="Gabriola"/>
              </a:rPr>
              <a:t>.</a:t>
            </a:r>
            <a:endParaRPr kumimoji="0" lang="en-US" sz="2400" b="0" i="0" u="none" strike="noStrike" kern="1200" cap="none" spc="0" normalizeH="0" baseline="0" noProof="0" dirty="0">
              <a:ln>
                <a:noFill/>
              </a:ln>
              <a:solidFill>
                <a:prstClr val="black"/>
              </a:solidFill>
              <a:effectLst/>
              <a:uLnTx/>
              <a:uFillTx/>
              <a:latin typeface="Corbel" panose="020B0503020204020204" pitchFamily="34" charset="0"/>
              <a:ea typeface="+mn-ea"/>
              <a:cs typeface="Gabriola"/>
            </a:endParaRPr>
          </a:p>
        </p:txBody>
      </p:sp>
      <p:pic>
        <p:nvPicPr>
          <p:cNvPr id="10" name="Picture 9">
            <a:extLst>
              <a:ext uri="{FF2B5EF4-FFF2-40B4-BE49-F238E27FC236}">
                <a16:creationId xmlns:a16="http://schemas.microsoft.com/office/drawing/2014/main" id="{0E0BA0C6-C729-5820-7D18-0037C9FA1F75}"/>
              </a:ext>
            </a:extLst>
          </p:cNvPr>
          <p:cNvPicPr>
            <a:picLocks noChangeAspect="1"/>
          </p:cNvPicPr>
          <p:nvPr/>
        </p:nvPicPr>
        <p:blipFill>
          <a:blip r:embed="rId8"/>
          <a:stretch>
            <a:fillRect/>
          </a:stretch>
        </p:blipFill>
        <p:spPr>
          <a:xfrm>
            <a:off x="6866893" y="1495479"/>
            <a:ext cx="5124450" cy="3525931"/>
          </a:xfrm>
          <a:prstGeom prst="rect">
            <a:avLst/>
          </a:prstGeom>
        </p:spPr>
      </p:pic>
      <p:sp>
        <p:nvSpPr>
          <p:cNvPr id="11" name="TextBox 10">
            <a:extLst>
              <a:ext uri="{FF2B5EF4-FFF2-40B4-BE49-F238E27FC236}">
                <a16:creationId xmlns:a16="http://schemas.microsoft.com/office/drawing/2014/main" id="{2A4EE7E5-D370-BBA5-FA97-126F62D84257}"/>
              </a:ext>
            </a:extLst>
          </p:cNvPr>
          <p:cNvSpPr txBox="1"/>
          <p:nvPr/>
        </p:nvSpPr>
        <p:spPr>
          <a:xfrm>
            <a:off x="8352166" y="4900856"/>
            <a:ext cx="2787445" cy="923330"/>
          </a:xfrm>
          <a:prstGeom prst="rect">
            <a:avLst/>
          </a:prstGeom>
          <a:noFill/>
        </p:spPr>
        <p:txBody>
          <a:bodyPr wrap="square" rtlCol="0">
            <a:spAutoFit/>
          </a:bodyPr>
          <a:lstStyle/>
          <a:p>
            <a:r>
              <a:rPr kumimoji="0" lang="en-US" sz="3600" b="1" i="0" u="none" strike="noStrike" kern="1200" cap="none" spc="-15" normalizeH="0" baseline="0" noProof="0" dirty="0">
                <a:ln>
                  <a:noFill/>
                </a:ln>
                <a:solidFill>
                  <a:prstClr val="black"/>
                </a:solidFill>
                <a:effectLst/>
                <a:uLnTx/>
                <a:uFillTx/>
                <a:latin typeface="Gabriola"/>
                <a:ea typeface="+mn-ea"/>
                <a:cs typeface="Gabriola"/>
              </a:rPr>
              <a:t>Oyster mushroom</a:t>
            </a:r>
            <a:endParaRPr kumimoji="0" lang="en-US" sz="3600" b="1" i="0" u="none" strike="noStrike" kern="1200" cap="none" spc="0" normalizeH="0" baseline="0" noProof="0" dirty="0">
              <a:ln>
                <a:noFill/>
              </a:ln>
              <a:solidFill>
                <a:prstClr val="black"/>
              </a:solidFill>
              <a:effectLst/>
              <a:uLnTx/>
              <a:uFillTx/>
              <a:latin typeface="Gabriola"/>
              <a:ea typeface="+mn-ea"/>
              <a:cs typeface="Gabriola"/>
            </a:endParaRPr>
          </a:p>
          <a:p>
            <a:endParaRPr lang="en-US" dirty="0"/>
          </a:p>
        </p:txBody>
      </p:sp>
    </p:spTree>
    <p:extLst>
      <p:ext uri="{BB962C8B-B14F-4D97-AF65-F5344CB8AC3E}">
        <p14:creationId xmlns:p14="http://schemas.microsoft.com/office/powerpoint/2010/main" val="19779532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432881-86C5-AB36-1A57-A51766AF6BA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8902E90E-6277-0727-3D25-B86505F444FE}"/>
              </a:ext>
            </a:extLst>
          </p:cNvPr>
          <p:cNvPicPr>
            <a:picLocks noChangeAspect="1"/>
          </p:cNvPicPr>
          <p:nvPr/>
        </p:nvPicPr>
        <p:blipFill>
          <a:blip r:embed="rId2"/>
          <a:stretch>
            <a:fillRect/>
          </a:stretch>
        </p:blipFill>
        <p:spPr>
          <a:xfrm>
            <a:off x="357012" y="106229"/>
            <a:ext cx="1737259" cy="552638"/>
          </a:xfrm>
          <a:prstGeom prst="rect">
            <a:avLst/>
          </a:prstGeom>
        </p:spPr>
      </p:pic>
      <p:pic>
        <p:nvPicPr>
          <p:cNvPr id="3" name="Picture 2">
            <a:extLst>
              <a:ext uri="{FF2B5EF4-FFF2-40B4-BE49-F238E27FC236}">
                <a16:creationId xmlns:a16="http://schemas.microsoft.com/office/drawing/2014/main" id="{2C7C43DA-E863-0F21-296F-20DA5D403AC5}"/>
              </a:ext>
            </a:extLst>
          </p:cNvPr>
          <p:cNvPicPr>
            <a:picLocks noChangeAspect="1"/>
          </p:cNvPicPr>
          <p:nvPr/>
        </p:nvPicPr>
        <p:blipFill>
          <a:blip r:embed="rId3">
            <a:extLst>
              <a:ext uri="{BEBA8EAE-BF5A-486C-A8C5-ECC9F3942E4B}">
                <a14:imgProps xmlns:a14="http://schemas.microsoft.com/office/drawing/2010/main">
                  <a14:imgLayer r:embed="rId4">
                    <a14:imgEffect>
                      <a14:saturation sat="126000"/>
                    </a14:imgEffect>
                  </a14:imgLayer>
                </a14:imgProps>
              </a:ext>
            </a:extLst>
          </a:blip>
          <a:stretch>
            <a:fillRect/>
          </a:stretch>
        </p:blipFill>
        <p:spPr>
          <a:xfrm>
            <a:off x="7860892" y="17739"/>
            <a:ext cx="3769994" cy="658866"/>
          </a:xfrm>
          <a:prstGeom prst="rect">
            <a:avLst/>
          </a:prstGeom>
        </p:spPr>
      </p:pic>
      <p:pic>
        <p:nvPicPr>
          <p:cNvPr id="4" name="Picture 3">
            <a:extLst>
              <a:ext uri="{FF2B5EF4-FFF2-40B4-BE49-F238E27FC236}">
                <a16:creationId xmlns:a16="http://schemas.microsoft.com/office/drawing/2014/main" id="{7A30B2F0-D0FB-FA7B-EB7E-346CCEB81225}"/>
              </a:ext>
            </a:extLst>
          </p:cNvPr>
          <p:cNvPicPr>
            <a:picLocks noChangeAspect="1"/>
          </p:cNvPicPr>
          <p:nvPr/>
        </p:nvPicPr>
        <p:blipFill>
          <a:blip r:embed="rId5"/>
          <a:stretch>
            <a:fillRect/>
          </a:stretch>
        </p:blipFill>
        <p:spPr>
          <a:xfrm>
            <a:off x="54340" y="3404614"/>
            <a:ext cx="12083319" cy="48772"/>
          </a:xfrm>
          <a:prstGeom prst="rect">
            <a:avLst/>
          </a:prstGeom>
        </p:spPr>
      </p:pic>
      <p:pic>
        <p:nvPicPr>
          <p:cNvPr id="5" name="Picture 4">
            <a:extLst>
              <a:ext uri="{FF2B5EF4-FFF2-40B4-BE49-F238E27FC236}">
                <a16:creationId xmlns:a16="http://schemas.microsoft.com/office/drawing/2014/main" id="{3597704E-7423-4447-C5B3-6AC595205777}"/>
              </a:ext>
            </a:extLst>
          </p:cNvPr>
          <p:cNvPicPr>
            <a:picLocks noChangeAspect="1"/>
          </p:cNvPicPr>
          <p:nvPr/>
        </p:nvPicPr>
        <p:blipFill>
          <a:blip r:embed="rId6"/>
          <a:stretch>
            <a:fillRect/>
          </a:stretch>
        </p:blipFill>
        <p:spPr>
          <a:xfrm>
            <a:off x="0" y="658867"/>
            <a:ext cx="12192000" cy="79248"/>
          </a:xfrm>
          <a:prstGeom prst="rect">
            <a:avLst/>
          </a:prstGeom>
        </p:spPr>
      </p:pic>
      <p:pic>
        <p:nvPicPr>
          <p:cNvPr id="6" name="Picture 5">
            <a:extLst>
              <a:ext uri="{FF2B5EF4-FFF2-40B4-BE49-F238E27FC236}">
                <a16:creationId xmlns:a16="http://schemas.microsoft.com/office/drawing/2014/main" id="{2F249043-B511-2D95-BC3F-F885F61D94D7}"/>
              </a:ext>
            </a:extLst>
          </p:cNvPr>
          <p:cNvPicPr>
            <a:picLocks noChangeAspect="1"/>
          </p:cNvPicPr>
          <p:nvPr/>
        </p:nvPicPr>
        <p:blipFill>
          <a:blip r:embed="rId6"/>
          <a:stretch>
            <a:fillRect/>
          </a:stretch>
        </p:blipFill>
        <p:spPr>
          <a:xfrm>
            <a:off x="15011" y="6690819"/>
            <a:ext cx="12192000" cy="60953"/>
          </a:xfrm>
          <a:prstGeom prst="rect">
            <a:avLst/>
          </a:prstGeom>
        </p:spPr>
      </p:pic>
      <p:pic>
        <p:nvPicPr>
          <p:cNvPr id="8" name="Picture 7">
            <a:extLst>
              <a:ext uri="{FF2B5EF4-FFF2-40B4-BE49-F238E27FC236}">
                <a16:creationId xmlns:a16="http://schemas.microsoft.com/office/drawing/2014/main" id="{B1DB0DDD-DFA0-2113-34D1-D7FCEC99C2EA}"/>
              </a:ext>
            </a:extLst>
          </p:cNvPr>
          <p:cNvPicPr>
            <a:picLocks noChangeAspect="1"/>
          </p:cNvPicPr>
          <p:nvPr/>
        </p:nvPicPr>
        <p:blipFill>
          <a:blip r:embed="rId7">
            <a:alphaModFix amt="95000"/>
          </a:blip>
          <a:stretch>
            <a:fillRect/>
          </a:stretch>
        </p:blipFill>
        <p:spPr>
          <a:xfrm>
            <a:off x="-138293" y="658867"/>
            <a:ext cx="11937003" cy="6287650"/>
          </a:xfrm>
          <a:prstGeom prst="rect">
            <a:avLst/>
          </a:prstGeom>
        </p:spPr>
      </p:pic>
      <p:sp>
        <p:nvSpPr>
          <p:cNvPr id="7" name="TextBox 6">
            <a:extLst>
              <a:ext uri="{FF2B5EF4-FFF2-40B4-BE49-F238E27FC236}">
                <a16:creationId xmlns:a16="http://schemas.microsoft.com/office/drawing/2014/main" id="{CB5DF110-B949-DAA8-E857-E8F328F9783C}"/>
              </a:ext>
            </a:extLst>
          </p:cNvPr>
          <p:cNvSpPr txBox="1"/>
          <p:nvPr/>
        </p:nvSpPr>
        <p:spPr>
          <a:xfrm>
            <a:off x="1548581" y="1681316"/>
            <a:ext cx="9291484" cy="3864078"/>
          </a:xfrm>
          <a:prstGeom prst="rect">
            <a:avLst/>
          </a:prstGeom>
          <a:noFill/>
        </p:spPr>
        <p:txBody>
          <a:bodyPr wrap="square" rtlCol="0">
            <a:spAutoFit/>
          </a:bodyPr>
          <a:lstStyle/>
          <a:p>
            <a:endParaRPr lang="en-US" dirty="0"/>
          </a:p>
        </p:txBody>
      </p:sp>
      <p:sp>
        <p:nvSpPr>
          <p:cNvPr id="11" name="TextBox 10">
            <a:extLst>
              <a:ext uri="{FF2B5EF4-FFF2-40B4-BE49-F238E27FC236}">
                <a16:creationId xmlns:a16="http://schemas.microsoft.com/office/drawing/2014/main" id="{A9575AF5-276E-3833-18FA-9A1F1D6B6315}"/>
              </a:ext>
            </a:extLst>
          </p:cNvPr>
          <p:cNvSpPr txBox="1"/>
          <p:nvPr/>
        </p:nvSpPr>
        <p:spPr>
          <a:xfrm>
            <a:off x="1072078" y="976394"/>
            <a:ext cx="9978214" cy="5755422"/>
          </a:xfrm>
          <a:prstGeom prst="rect">
            <a:avLst/>
          </a:prstGeom>
          <a:noFill/>
        </p:spPr>
        <p:txBody>
          <a:bodyPr wrap="square" rtlCol="0">
            <a:spAutoFit/>
          </a:bodyPr>
          <a:lstStyle/>
          <a:p>
            <a:r>
              <a:rPr lang="en-US" sz="3200" b="1" dirty="0">
                <a:solidFill>
                  <a:srgbClr val="C00000"/>
                </a:solidFill>
              </a:rPr>
              <a:t>Value–added products of Mushroom</a:t>
            </a:r>
          </a:p>
          <a:p>
            <a:r>
              <a:rPr lang="en-US" sz="2800" dirty="0"/>
              <a:t>    Some value-added products of mushrooms are</a:t>
            </a:r>
          </a:p>
          <a:p>
            <a:pPr marL="1022350" indent="-511175">
              <a:buFont typeface="Arial" panose="020B0604020202020204" pitchFamily="34" charset="0"/>
              <a:buChar char="•"/>
            </a:pPr>
            <a:r>
              <a:rPr lang="en-US" sz="2800" dirty="0"/>
              <a:t>Mushroom </a:t>
            </a:r>
            <a:r>
              <a:rPr lang="en-US" sz="2800" dirty="0" err="1"/>
              <a:t>Murrabba</a:t>
            </a:r>
            <a:endParaRPr lang="en-US" sz="2800" dirty="0"/>
          </a:p>
          <a:p>
            <a:pPr marL="1022350" indent="-511175">
              <a:buFont typeface="Arial" panose="020B0604020202020204" pitchFamily="34" charset="0"/>
              <a:buChar char="•"/>
            </a:pPr>
            <a:r>
              <a:rPr lang="en-US" sz="2800" dirty="0"/>
              <a:t>Mushroom Soup Powder</a:t>
            </a:r>
          </a:p>
          <a:p>
            <a:pPr marL="1022350" indent="-511175">
              <a:buFont typeface="Arial" panose="020B0604020202020204" pitchFamily="34" charset="0"/>
              <a:buChar char="•"/>
            </a:pPr>
            <a:r>
              <a:rPr lang="en-US" sz="2800" dirty="0"/>
              <a:t>Mushroom </a:t>
            </a:r>
            <a:r>
              <a:rPr lang="en-US" sz="2800" dirty="0" err="1"/>
              <a:t>Papad</a:t>
            </a:r>
            <a:endParaRPr lang="en-US" sz="2800" dirty="0"/>
          </a:p>
          <a:p>
            <a:pPr marL="1022350" indent="-511175">
              <a:buFont typeface="Arial" panose="020B0604020202020204" pitchFamily="34" charset="0"/>
              <a:buChar char="•"/>
            </a:pPr>
            <a:r>
              <a:rPr lang="en-US" sz="2800" dirty="0"/>
              <a:t>Mushroom Nuggets</a:t>
            </a:r>
          </a:p>
          <a:p>
            <a:pPr marL="1022350" indent="-511175">
              <a:buFont typeface="Arial" panose="020B0604020202020204" pitchFamily="34" charset="0"/>
              <a:buChar char="•"/>
            </a:pPr>
            <a:r>
              <a:rPr lang="en-US" sz="2800" dirty="0"/>
              <a:t>Mushroom Paste/ Sauces</a:t>
            </a:r>
          </a:p>
          <a:p>
            <a:pPr marL="1022350" indent="-511175">
              <a:buFont typeface="Arial" panose="020B0604020202020204" pitchFamily="34" charset="0"/>
              <a:buChar char="•"/>
            </a:pPr>
            <a:r>
              <a:rPr lang="en-US" sz="2800" dirty="0"/>
              <a:t>Dried Mushroom Powder</a:t>
            </a:r>
          </a:p>
          <a:p>
            <a:pPr marL="1022350" indent="-511175">
              <a:buFont typeface="Arial" panose="020B0604020202020204" pitchFamily="34" charset="0"/>
              <a:buChar char="•"/>
            </a:pPr>
            <a:r>
              <a:rPr lang="en-US" sz="2800" dirty="0"/>
              <a:t>Mushroom Snacks/ Biscuits</a:t>
            </a:r>
          </a:p>
          <a:p>
            <a:pPr marL="1022350" indent="-511175">
              <a:buFont typeface="Arial" panose="020B0604020202020204" pitchFamily="34" charset="0"/>
              <a:buChar char="•"/>
            </a:pPr>
            <a:r>
              <a:rPr lang="en-US" sz="2800" dirty="0"/>
              <a:t>Mushroom Pickles</a:t>
            </a:r>
          </a:p>
          <a:p>
            <a:pPr marL="1022350" indent="-511175">
              <a:buFont typeface="Arial" panose="020B0604020202020204" pitchFamily="34" charset="0"/>
              <a:buChar char="•"/>
            </a:pPr>
            <a:r>
              <a:rPr lang="en-US" sz="2800" dirty="0"/>
              <a:t>Mushroom Chips</a:t>
            </a:r>
          </a:p>
          <a:p>
            <a:pPr marL="1022350" indent="-511175">
              <a:buFont typeface="Arial" panose="020B0604020202020204" pitchFamily="34" charset="0"/>
              <a:buChar char="•"/>
            </a:pPr>
            <a:r>
              <a:rPr lang="en-US" sz="2800" dirty="0"/>
              <a:t>Mushroom Candy</a:t>
            </a:r>
          </a:p>
          <a:p>
            <a:pPr marL="1022350" indent="-511175">
              <a:buFont typeface="Arial" panose="020B0604020202020204" pitchFamily="34" charset="0"/>
              <a:buChar char="•"/>
            </a:pPr>
            <a:r>
              <a:rPr lang="en-US" sz="2800" dirty="0"/>
              <a:t>Mushroom plant-based meat substitute</a:t>
            </a:r>
          </a:p>
        </p:txBody>
      </p:sp>
    </p:spTree>
    <p:extLst>
      <p:ext uri="{BB962C8B-B14F-4D97-AF65-F5344CB8AC3E}">
        <p14:creationId xmlns:p14="http://schemas.microsoft.com/office/powerpoint/2010/main" val="5363893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94274B-FB98-356C-3F0A-25EB3B896FD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77AE2FD-DCCB-DB06-84D1-0BD5F9E2505A}"/>
              </a:ext>
            </a:extLst>
          </p:cNvPr>
          <p:cNvPicPr>
            <a:picLocks noChangeAspect="1"/>
          </p:cNvPicPr>
          <p:nvPr/>
        </p:nvPicPr>
        <p:blipFill>
          <a:blip r:embed="rId2"/>
          <a:stretch>
            <a:fillRect/>
          </a:stretch>
        </p:blipFill>
        <p:spPr>
          <a:xfrm>
            <a:off x="357012" y="106229"/>
            <a:ext cx="1737259" cy="552638"/>
          </a:xfrm>
          <a:prstGeom prst="rect">
            <a:avLst/>
          </a:prstGeom>
        </p:spPr>
      </p:pic>
      <p:pic>
        <p:nvPicPr>
          <p:cNvPr id="3" name="Picture 2">
            <a:extLst>
              <a:ext uri="{FF2B5EF4-FFF2-40B4-BE49-F238E27FC236}">
                <a16:creationId xmlns:a16="http://schemas.microsoft.com/office/drawing/2014/main" id="{42087BFA-BB61-E06E-D968-8D2C8F1AC0C3}"/>
              </a:ext>
            </a:extLst>
          </p:cNvPr>
          <p:cNvPicPr>
            <a:picLocks noChangeAspect="1"/>
          </p:cNvPicPr>
          <p:nvPr/>
        </p:nvPicPr>
        <p:blipFill>
          <a:blip r:embed="rId3">
            <a:extLst>
              <a:ext uri="{BEBA8EAE-BF5A-486C-A8C5-ECC9F3942E4B}">
                <a14:imgProps xmlns:a14="http://schemas.microsoft.com/office/drawing/2010/main">
                  <a14:imgLayer r:embed="rId4">
                    <a14:imgEffect>
                      <a14:saturation sat="126000"/>
                    </a14:imgEffect>
                  </a14:imgLayer>
                </a14:imgProps>
              </a:ext>
            </a:extLst>
          </a:blip>
          <a:stretch>
            <a:fillRect/>
          </a:stretch>
        </p:blipFill>
        <p:spPr>
          <a:xfrm>
            <a:off x="7860892" y="17739"/>
            <a:ext cx="3769994" cy="658866"/>
          </a:xfrm>
          <a:prstGeom prst="rect">
            <a:avLst/>
          </a:prstGeom>
        </p:spPr>
      </p:pic>
      <p:pic>
        <p:nvPicPr>
          <p:cNvPr id="4" name="Picture 3">
            <a:extLst>
              <a:ext uri="{FF2B5EF4-FFF2-40B4-BE49-F238E27FC236}">
                <a16:creationId xmlns:a16="http://schemas.microsoft.com/office/drawing/2014/main" id="{E94F2B2E-3529-5B78-4FEB-B19DEEFE3A52}"/>
              </a:ext>
            </a:extLst>
          </p:cNvPr>
          <p:cNvPicPr>
            <a:picLocks noChangeAspect="1"/>
          </p:cNvPicPr>
          <p:nvPr/>
        </p:nvPicPr>
        <p:blipFill>
          <a:blip r:embed="rId5"/>
          <a:stretch>
            <a:fillRect/>
          </a:stretch>
        </p:blipFill>
        <p:spPr>
          <a:xfrm>
            <a:off x="54340" y="3404614"/>
            <a:ext cx="12083319" cy="48772"/>
          </a:xfrm>
          <a:prstGeom prst="rect">
            <a:avLst/>
          </a:prstGeom>
        </p:spPr>
      </p:pic>
      <p:pic>
        <p:nvPicPr>
          <p:cNvPr id="5" name="Picture 4">
            <a:extLst>
              <a:ext uri="{FF2B5EF4-FFF2-40B4-BE49-F238E27FC236}">
                <a16:creationId xmlns:a16="http://schemas.microsoft.com/office/drawing/2014/main" id="{8AE2F305-82A1-6A7A-A3F3-ACE855CA4E59}"/>
              </a:ext>
            </a:extLst>
          </p:cNvPr>
          <p:cNvPicPr>
            <a:picLocks noChangeAspect="1"/>
          </p:cNvPicPr>
          <p:nvPr/>
        </p:nvPicPr>
        <p:blipFill>
          <a:blip r:embed="rId6"/>
          <a:stretch>
            <a:fillRect/>
          </a:stretch>
        </p:blipFill>
        <p:spPr>
          <a:xfrm>
            <a:off x="0" y="658867"/>
            <a:ext cx="12192000" cy="79248"/>
          </a:xfrm>
          <a:prstGeom prst="rect">
            <a:avLst/>
          </a:prstGeom>
        </p:spPr>
      </p:pic>
      <p:pic>
        <p:nvPicPr>
          <p:cNvPr id="6" name="Picture 5">
            <a:extLst>
              <a:ext uri="{FF2B5EF4-FFF2-40B4-BE49-F238E27FC236}">
                <a16:creationId xmlns:a16="http://schemas.microsoft.com/office/drawing/2014/main" id="{33FE4900-A67B-709C-F342-9D86FCA3373D}"/>
              </a:ext>
            </a:extLst>
          </p:cNvPr>
          <p:cNvPicPr>
            <a:picLocks noChangeAspect="1"/>
          </p:cNvPicPr>
          <p:nvPr/>
        </p:nvPicPr>
        <p:blipFill>
          <a:blip r:embed="rId6"/>
          <a:stretch>
            <a:fillRect/>
          </a:stretch>
        </p:blipFill>
        <p:spPr>
          <a:xfrm>
            <a:off x="15011" y="6690819"/>
            <a:ext cx="12192000" cy="60953"/>
          </a:xfrm>
          <a:prstGeom prst="rect">
            <a:avLst/>
          </a:prstGeom>
        </p:spPr>
      </p:pic>
      <p:pic>
        <p:nvPicPr>
          <p:cNvPr id="8" name="Picture 7">
            <a:extLst>
              <a:ext uri="{FF2B5EF4-FFF2-40B4-BE49-F238E27FC236}">
                <a16:creationId xmlns:a16="http://schemas.microsoft.com/office/drawing/2014/main" id="{2A42F563-3510-10B3-6465-E792ACB942A3}"/>
              </a:ext>
            </a:extLst>
          </p:cNvPr>
          <p:cNvPicPr>
            <a:picLocks noChangeAspect="1"/>
          </p:cNvPicPr>
          <p:nvPr/>
        </p:nvPicPr>
        <p:blipFill>
          <a:blip r:embed="rId7">
            <a:alphaModFix amt="95000"/>
          </a:blip>
          <a:stretch>
            <a:fillRect/>
          </a:stretch>
        </p:blipFill>
        <p:spPr>
          <a:xfrm>
            <a:off x="-138293" y="658867"/>
            <a:ext cx="11937003" cy="6287650"/>
          </a:xfrm>
          <a:prstGeom prst="rect">
            <a:avLst/>
          </a:prstGeom>
        </p:spPr>
      </p:pic>
      <p:sp>
        <p:nvSpPr>
          <p:cNvPr id="16" name="Rectangle 3">
            <a:extLst>
              <a:ext uri="{FF2B5EF4-FFF2-40B4-BE49-F238E27FC236}">
                <a16:creationId xmlns:a16="http://schemas.microsoft.com/office/drawing/2014/main" id="{8B030308-7D22-8E87-50DF-A05D732BE3F3}"/>
              </a:ext>
            </a:extLst>
          </p:cNvPr>
          <p:cNvSpPr>
            <a:spLocks noChangeArrowheads="1"/>
          </p:cNvSpPr>
          <p:nvPr/>
        </p:nvSpPr>
        <p:spPr bwMode="auto">
          <a:xfrm>
            <a:off x="1072078" y="-60006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Chop rice straw to 5 cm or smaller length.</a:t>
            </a:r>
          </a:p>
        </p:txBody>
      </p:sp>
      <p:sp>
        <p:nvSpPr>
          <p:cNvPr id="7" name="TextBox 6">
            <a:extLst>
              <a:ext uri="{FF2B5EF4-FFF2-40B4-BE49-F238E27FC236}">
                <a16:creationId xmlns:a16="http://schemas.microsoft.com/office/drawing/2014/main" id="{7D352175-0846-400A-7245-D9EE623EED07}"/>
              </a:ext>
            </a:extLst>
          </p:cNvPr>
          <p:cNvSpPr txBox="1"/>
          <p:nvPr/>
        </p:nvSpPr>
        <p:spPr>
          <a:xfrm>
            <a:off x="1548581" y="1681316"/>
            <a:ext cx="9291484" cy="3864078"/>
          </a:xfrm>
          <a:prstGeom prst="rect">
            <a:avLst/>
          </a:prstGeom>
          <a:noFill/>
        </p:spPr>
        <p:txBody>
          <a:bodyPr wrap="square" rtlCol="0">
            <a:spAutoFit/>
          </a:bodyPr>
          <a:lstStyle/>
          <a:p>
            <a:endParaRPr lang="en-US" dirty="0"/>
          </a:p>
        </p:txBody>
      </p:sp>
      <p:pic>
        <p:nvPicPr>
          <p:cNvPr id="10" name="Picture 9">
            <a:extLst>
              <a:ext uri="{FF2B5EF4-FFF2-40B4-BE49-F238E27FC236}">
                <a16:creationId xmlns:a16="http://schemas.microsoft.com/office/drawing/2014/main" id="{65ED2A10-D6C6-A166-1986-8FEA06E2A4B8}"/>
              </a:ext>
            </a:extLst>
          </p:cNvPr>
          <p:cNvPicPr>
            <a:picLocks noChangeAspect="1"/>
          </p:cNvPicPr>
          <p:nvPr/>
        </p:nvPicPr>
        <p:blipFill>
          <a:blip r:embed="rId8"/>
          <a:stretch>
            <a:fillRect/>
          </a:stretch>
        </p:blipFill>
        <p:spPr>
          <a:xfrm>
            <a:off x="309264" y="783185"/>
            <a:ext cx="11770117" cy="4857750"/>
          </a:xfrm>
          <a:prstGeom prst="rect">
            <a:avLst/>
          </a:prstGeom>
        </p:spPr>
      </p:pic>
      <p:sp>
        <p:nvSpPr>
          <p:cNvPr id="11" name="TextBox 10">
            <a:extLst>
              <a:ext uri="{FF2B5EF4-FFF2-40B4-BE49-F238E27FC236}">
                <a16:creationId xmlns:a16="http://schemas.microsoft.com/office/drawing/2014/main" id="{360EA8D5-898A-7C38-1F95-176A86A39009}"/>
              </a:ext>
            </a:extLst>
          </p:cNvPr>
          <p:cNvSpPr txBox="1"/>
          <p:nvPr/>
        </p:nvSpPr>
        <p:spPr>
          <a:xfrm>
            <a:off x="791760" y="5758843"/>
            <a:ext cx="11770116" cy="1046440"/>
          </a:xfrm>
          <a:prstGeom prst="rect">
            <a:avLst/>
          </a:prstGeom>
          <a:noFill/>
        </p:spPr>
        <p:txBody>
          <a:bodyPr wrap="square" rtlCol="0">
            <a:spAutoFit/>
          </a:bodyPr>
          <a:lstStyle/>
          <a:p>
            <a:r>
              <a:rPr lang="en-US" sz="4400" dirty="0">
                <a:solidFill>
                  <a:schemeClr val="accent1">
                    <a:lumMod val="75000"/>
                  </a:schemeClr>
                </a:solidFill>
                <a:latin typeface="Congenial Black" panose="02000503040000020004" pitchFamily="2" charset="0"/>
              </a:rPr>
              <a:t>Why Mushroom cultivation is important?</a:t>
            </a:r>
          </a:p>
          <a:p>
            <a:endParaRPr lang="en-US" dirty="0"/>
          </a:p>
        </p:txBody>
      </p:sp>
    </p:spTree>
    <p:extLst>
      <p:ext uri="{BB962C8B-B14F-4D97-AF65-F5344CB8AC3E}">
        <p14:creationId xmlns:p14="http://schemas.microsoft.com/office/powerpoint/2010/main" val="13408873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7CC8E4-BFCB-5161-F693-B578223E25B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E416543E-6BE5-6331-3500-77ECF20305E3}"/>
              </a:ext>
            </a:extLst>
          </p:cNvPr>
          <p:cNvPicPr>
            <a:picLocks noChangeAspect="1"/>
          </p:cNvPicPr>
          <p:nvPr/>
        </p:nvPicPr>
        <p:blipFill>
          <a:blip r:embed="rId2"/>
          <a:stretch>
            <a:fillRect/>
          </a:stretch>
        </p:blipFill>
        <p:spPr>
          <a:xfrm>
            <a:off x="357012" y="106229"/>
            <a:ext cx="1737259" cy="552638"/>
          </a:xfrm>
          <a:prstGeom prst="rect">
            <a:avLst/>
          </a:prstGeom>
        </p:spPr>
      </p:pic>
      <p:pic>
        <p:nvPicPr>
          <p:cNvPr id="3" name="Picture 2">
            <a:extLst>
              <a:ext uri="{FF2B5EF4-FFF2-40B4-BE49-F238E27FC236}">
                <a16:creationId xmlns:a16="http://schemas.microsoft.com/office/drawing/2014/main" id="{294FA828-8C86-27E5-FECD-FE54399CFC0B}"/>
              </a:ext>
            </a:extLst>
          </p:cNvPr>
          <p:cNvPicPr>
            <a:picLocks noChangeAspect="1"/>
          </p:cNvPicPr>
          <p:nvPr/>
        </p:nvPicPr>
        <p:blipFill>
          <a:blip r:embed="rId3">
            <a:extLst>
              <a:ext uri="{BEBA8EAE-BF5A-486C-A8C5-ECC9F3942E4B}">
                <a14:imgProps xmlns:a14="http://schemas.microsoft.com/office/drawing/2010/main">
                  <a14:imgLayer r:embed="rId4">
                    <a14:imgEffect>
                      <a14:saturation sat="126000"/>
                    </a14:imgEffect>
                  </a14:imgLayer>
                </a14:imgProps>
              </a:ext>
            </a:extLst>
          </a:blip>
          <a:stretch>
            <a:fillRect/>
          </a:stretch>
        </p:blipFill>
        <p:spPr>
          <a:xfrm>
            <a:off x="7860892" y="17739"/>
            <a:ext cx="3769994" cy="658866"/>
          </a:xfrm>
          <a:prstGeom prst="rect">
            <a:avLst/>
          </a:prstGeom>
        </p:spPr>
      </p:pic>
      <p:pic>
        <p:nvPicPr>
          <p:cNvPr id="4" name="Picture 3">
            <a:extLst>
              <a:ext uri="{FF2B5EF4-FFF2-40B4-BE49-F238E27FC236}">
                <a16:creationId xmlns:a16="http://schemas.microsoft.com/office/drawing/2014/main" id="{79B7E0D5-0391-4BA1-7BDC-CCFEA69A18FF}"/>
              </a:ext>
            </a:extLst>
          </p:cNvPr>
          <p:cNvPicPr>
            <a:picLocks noChangeAspect="1"/>
          </p:cNvPicPr>
          <p:nvPr/>
        </p:nvPicPr>
        <p:blipFill>
          <a:blip r:embed="rId5"/>
          <a:stretch>
            <a:fillRect/>
          </a:stretch>
        </p:blipFill>
        <p:spPr>
          <a:xfrm>
            <a:off x="54340" y="3404614"/>
            <a:ext cx="12083319" cy="48772"/>
          </a:xfrm>
          <a:prstGeom prst="rect">
            <a:avLst/>
          </a:prstGeom>
        </p:spPr>
      </p:pic>
      <p:pic>
        <p:nvPicPr>
          <p:cNvPr id="5" name="Picture 4">
            <a:extLst>
              <a:ext uri="{FF2B5EF4-FFF2-40B4-BE49-F238E27FC236}">
                <a16:creationId xmlns:a16="http://schemas.microsoft.com/office/drawing/2014/main" id="{AF6D7CDE-4C49-F107-76E2-FFB8FFE62881}"/>
              </a:ext>
            </a:extLst>
          </p:cNvPr>
          <p:cNvPicPr>
            <a:picLocks noChangeAspect="1"/>
          </p:cNvPicPr>
          <p:nvPr/>
        </p:nvPicPr>
        <p:blipFill>
          <a:blip r:embed="rId6"/>
          <a:stretch>
            <a:fillRect/>
          </a:stretch>
        </p:blipFill>
        <p:spPr>
          <a:xfrm>
            <a:off x="0" y="658867"/>
            <a:ext cx="12192000" cy="79248"/>
          </a:xfrm>
          <a:prstGeom prst="rect">
            <a:avLst/>
          </a:prstGeom>
        </p:spPr>
      </p:pic>
      <p:pic>
        <p:nvPicPr>
          <p:cNvPr id="6" name="Picture 5">
            <a:extLst>
              <a:ext uri="{FF2B5EF4-FFF2-40B4-BE49-F238E27FC236}">
                <a16:creationId xmlns:a16="http://schemas.microsoft.com/office/drawing/2014/main" id="{0742A3D7-F4CA-F1B4-96C7-C0671A0703F9}"/>
              </a:ext>
            </a:extLst>
          </p:cNvPr>
          <p:cNvPicPr>
            <a:picLocks noChangeAspect="1"/>
          </p:cNvPicPr>
          <p:nvPr/>
        </p:nvPicPr>
        <p:blipFill>
          <a:blip r:embed="rId6"/>
          <a:stretch>
            <a:fillRect/>
          </a:stretch>
        </p:blipFill>
        <p:spPr>
          <a:xfrm>
            <a:off x="15011" y="6690819"/>
            <a:ext cx="12192000" cy="60953"/>
          </a:xfrm>
          <a:prstGeom prst="rect">
            <a:avLst/>
          </a:prstGeom>
        </p:spPr>
      </p:pic>
      <p:pic>
        <p:nvPicPr>
          <p:cNvPr id="8" name="Picture 7">
            <a:extLst>
              <a:ext uri="{FF2B5EF4-FFF2-40B4-BE49-F238E27FC236}">
                <a16:creationId xmlns:a16="http://schemas.microsoft.com/office/drawing/2014/main" id="{2771DBF4-360E-4E62-ED29-148D1B94C81A}"/>
              </a:ext>
            </a:extLst>
          </p:cNvPr>
          <p:cNvPicPr>
            <a:picLocks noChangeAspect="1"/>
          </p:cNvPicPr>
          <p:nvPr/>
        </p:nvPicPr>
        <p:blipFill>
          <a:blip r:embed="rId7">
            <a:alphaModFix amt="95000"/>
          </a:blip>
          <a:stretch>
            <a:fillRect/>
          </a:stretch>
        </p:blipFill>
        <p:spPr>
          <a:xfrm>
            <a:off x="54340" y="870155"/>
            <a:ext cx="11937003" cy="5456329"/>
          </a:xfrm>
          <a:prstGeom prst="rect">
            <a:avLst/>
          </a:prstGeom>
        </p:spPr>
      </p:pic>
      <p:sp>
        <p:nvSpPr>
          <p:cNvPr id="9" name="TextBox 8">
            <a:extLst>
              <a:ext uri="{FF2B5EF4-FFF2-40B4-BE49-F238E27FC236}">
                <a16:creationId xmlns:a16="http://schemas.microsoft.com/office/drawing/2014/main" id="{E480F3B6-4B41-799A-8010-1B9A4B819408}"/>
              </a:ext>
            </a:extLst>
          </p:cNvPr>
          <p:cNvSpPr txBox="1"/>
          <p:nvPr/>
        </p:nvSpPr>
        <p:spPr>
          <a:xfrm>
            <a:off x="200656" y="738115"/>
            <a:ext cx="11937003" cy="690496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190" b="0" i="0" u="none" strike="noStrike" kern="1200" cap="none" spc="0" normalizeH="0" baseline="0" noProof="0" dirty="0">
                <a:ln>
                  <a:noFill/>
                </a:ln>
                <a:effectLst/>
                <a:uLnTx/>
                <a:uFillTx/>
                <a:ea typeface="+mn-ea"/>
                <a:cs typeface="+mn-cs"/>
              </a:rPr>
              <a:t>Rich source of essential nutrients.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190" b="0" i="0" u="none" strike="noStrike" kern="1200" cap="none" spc="0" normalizeH="0" baseline="0" noProof="0" dirty="0">
                <a:ln>
                  <a:noFill/>
                </a:ln>
                <a:effectLst/>
                <a:uLnTx/>
                <a:uFillTx/>
                <a:ea typeface="+mn-ea"/>
                <a:cs typeface="+mn-cs"/>
              </a:rPr>
              <a:t>Contributes to food security.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190" b="0" i="0" u="none" strike="noStrike" kern="1200" cap="none" spc="0" normalizeH="0" baseline="0" noProof="0" dirty="0">
                <a:ln>
                  <a:noFill/>
                </a:ln>
                <a:effectLst/>
                <a:uLnTx/>
                <a:uFillTx/>
                <a:ea typeface="+mn-ea"/>
                <a:cs typeface="+mn-cs"/>
              </a:rPr>
              <a:t>Used in traditional medicine for their medicinal properties.</a:t>
            </a:r>
          </a:p>
          <a:p>
            <a:pPr marL="285750" indent="-285750">
              <a:buFont typeface="Arial" panose="020B0604020202020204" pitchFamily="34" charset="0"/>
              <a:buChar char="•"/>
              <a:defRPr/>
            </a:pPr>
            <a:r>
              <a:rPr lang="en-US" sz="3190" dirty="0"/>
              <a:t>Composting organic agricultural waste and increasing soil fertility.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190" b="0" i="0" u="none" strike="noStrike" kern="1200" cap="none" spc="0" normalizeH="0" baseline="0" noProof="0" dirty="0">
                <a:ln>
                  <a:noFill/>
                </a:ln>
                <a:effectLst/>
                <a:uLnTx/>
                <a:uFillTx/>
                <a:ea typeface="+mn-ea"/>
                <a:cs typeface="+mn-cs"/>
              </a:rPr>
              <a:t>Requires less land, water, and energy than traditional farming.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190" dirty="0"/>
              <a:t>Provides a good source of income for small-scale and resource-poor farmers.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190" b="0" i="0" u="none" strike="noStrike" kern="1200" cap="none" spc="0" normalizeH="0" baseline="0" noProof="0" dirty="0">
                <a:ln>
                  <a:noFill/>
                </a:ln>
                <a:effectLst/>
                <a:uLnTx/>
                <a:uFillTx/>
                <a:ea typeface="+mn-ea"/>
                <a:cs typeface="+mn-cs"/>
              </a:rPr>
              <a:t>Relatively short growth cycle, allowing for multiple harvests throughout the year.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190" dirty="0"/>
              <a:t>Requires relatively low capital investment than traditional farming.</a:t>
            </a:r>
          </a:p>
          <a:p>
            <a:pPr marL="285750" indent="-285750">
              <a:buFont typeface="Arial" panose="020B0604020202020204" pitchFamily="34" charset="0"/>
              <a:buChar char="•"/>
              <a:defRPr/>
            </a:pPr>
            <a:r>
              <a:rPr kumimoji="0" lang="en-US" sz="3190" b="0" i="0" u="none" strike="noStrike" kern="1200" cap="none" spc="0" normalizeH="0" baseline="0" noProof="0" dirty="0">
                <a:ln>
                  <a:noFill/>
                </a:ln>
                <a:solidFill>
                  <a:prstClr val="black"/>
                </a:solidFill>
                <a:effectLst/>
                <a:uLnTx/>
                <a:uFillTx/>
                <a:latin typeface="Aptos" panose="02110004020202020204"/>
                <a:ea typeface="+mn-ea"/>
                <a:cs typeface="+mn-cs"/>
              </a:rPr>
              <a:t>Supporting </a:t>
            </a:r>
            <a:r>
              <a:rPr kumimoji="0" lang="en-US" sz="3190" i="0" u="none" strike="noStrike" kern="1200" cap="none" spc="0" normalizeH="0" baseline="0" noProof="0" dirty="0">
                <a:ln>
                  <a:noFill/>
                </a:ln>
                <a:solidFill>
                  <a:prstClr val="black"/>
                </a:solidFill>
                <a:effectLst/>
                <a:uLnTx/>
                <a:uFillTx/>
                <a:latin typeface="Aptos" panose="02110004020202020204"/>
                <a:ea typeface="+mn-ea"/>
                <a:cs typeface="+mn-cs"/>
              </a:rPr>
              <a:t>agroecological</a:t>
            </a:r>
            <a:r>
              <a:rPr kumimoji="0" lang="en-US" sz="3190" b="0" i="0" u="none" strike="noStrike" kern="1200" cap="none" spc="0" normalizeH="0" baseline="0" noProof="0" dirty="0">
                <a:ln>
                  <a:noFill/>
                </a:ln>
                <a:solidFill>
                  <a:prstClr val="black"/>
                </a:solidFill>
                <a:effectLst/>
                <a:uLnTx/>
                <a:uFillTx/>
                <a:latin typeface="Aptos" panose="02110004020202020204"/>
                <a:ea typeface="+mn-ea"/>
                <a:cs typeface="+mn-cs"/>
              </a:rPr>
              <a:t> practices and enhancing biodiversity.</a:t>
            </a:r>
          </a:p>
          <a:p>
            <a:pPr marR="0" lvl="0" algn="l" defTabSz="914400" rtl="0" eaLnBrk="1" fontAlgn="auto" latinLnBrk="0" hangingPunct="1">
              <a:lnSpc>
                <a:spcPct val="100000"/>
              </a:lnSpc>
              <a:spcBef>
                <a:spcPts val="0"/>
              </a:spcBef>
              <a:spcAft>
                <a:spcPts val="0"/>
              </a:spcAft>
              <a:buClrTx/>
              <a:buSzTx/>
              <a:tabLst/>
              <a:defRPr/>
            </a:pPr>
            <a:endParaRPr lang="en-US" sz="319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800" dirty="0"/>
          </a:p>
        </p:txBody>
      </p:sp>
    </p:spTree>
    <p:extLst>
      <p:ext uri="{BB962C8B-B14F-4D97-AF65-F5344CB8AC3E}">
        <p14:creationId xmlns:p14="http://schemas.microsoft.com/office/powerpoint/2010/main" val="42784252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61A8DC-FD89-1F5A-F462-1D558C50F26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658EC600-EBDC-7B07-0266-82F485FC6B99}"/>
              </a:ext>
            </a:extLst>
          </p:cNvPr>
          <p:cNvPicPr>
            <a:picLocks noChangeAspect="1"/>
          </p:cNvPicPr>
          <p:nvPr/>
        </p:nvPicPr>
        <p:blipFill>
          <a:blip r:embed="rId2"/>
          <a:stretch>
            <a:fillRect/>
          </a:stretch>
        </p:blipFill>
        <p:spPr>
          <a:xfrm>
            <a:off x="357012" y="106229"/>
            <a:ext cx="1737259" cy="552638"/>
          </a:xfrm>
          <a:prstGeom prst="rect">
            <a:avLst/>
          </a:prstGeom>
        </p:spPr>
      </p:pic>
      <p:pic>
        <p:nvPicPr>
          <p:cNvPr id="3" name="Picture 2">
            <a:extLst>
              <a:ext uri="{FF2B5EF4-FFF2-40B4-BE49-F238E27FC236}">
                <a16:creationId xmlns:a16="http://schemas.microsoft.com/office/drawing/2014/main" id="{845F237C-1F12-9C08-B0E0-A3178864C10F}"/>
              </a:ext>
            </a:extLst>
          </p:cNvPr>
          <p:cNvPicPr>
            <a:picLocks noChangeAspect="1"/>
          </p:cNvPicPr>
          <p:nvPr/>
        </p:nvPicPr>
        <p:blipFill>
          <a:blip r:embed="rId3">
            <a:extLst>
              <a:ext uri="{BEBA8EAE-BF5A-486C-A8C5-ECC9F3942E4B}">
                <a14:imgProps xmlns:a14="http://schemas.microsoft.com/office/drawing/2010/main">
                  <a14:imgLayer r:embed="rId4">
                    <a14:imgEffect>
                      <a14:saturation sat="126000"/>
                    </a14:imgEffect>
                  </a14:imgLayer>
                </a14:imgProps>
              </a:ext>
            </a:extLst>
          </a:blip>
          <a:stretch>
            <a:fillRect/>
          </a:stretch>
        </p:blipFill>
        <p:spPr>
          <a:xfrm>
            <a:off x="7860892" y="17739"/>
            <a:ext cx="3769994" cy="658866"/>
          </a:xfrm>
          <a:prstGeom prst="rect">
            <a:avLst/>
          </a:prstGeom>
        </p:spPr>
      </p:pic>
      <p:pic>
        <p:nvPicPr>
          <p:cNvPr id="4" name="Picture 3">
            <a:extLst>
              <a:ext uri="{FF2B5EF4-FFF2-40B4-BE49-F238E27FC236}">
                <a16:creationId xmlns:a16="http://schemas.microsoft.com/office/drawing/2014/main" id="{98B283E5-A455-4FB8-FC57-707F410D0004}"/>
              </a:ext>
            </a:extLst>
          </p:cNvPr>
          <p:cNvPicPr>
            <a:picLocks noChangeAspect="1"/>
          </p:cNvPicPr>
          <p:nvPr/>
        </p:nvPicPr>
        <p:blipFill>
          <a:blip r:embed="rId5"/>
          <a:stretch>
            <a:fillRect/>
          </a:stretch>
        </p:blipFill>
        <p:spPr>
          <a:xfrm>
            <a:off x="54340" y="3404614"/>
            <a:ext cx="12083319" cy="48772"/>
          </a:xfrm>
          <a:prstGeom prst="rect">
            <a:avLst/>
          </a:prstGeom>
        </p:spPr>
      </p:pic>
      <p:pic>
        <p:nvPicPr>
          <p:cNvPr id="5" name="Picture 4">
            <a:extLst>
              <a:ext uri="{FF2B5EF4-FFF2-40B4-BE49-F238E27FC236}">
                <a16:creationId xmlns:a16="http://schemas.microsoft.com/office/drawing/2014/main" id="{2E63A2E3-A47B-A970-3791-47692CD95A80}"/>
              </a:ext>
            </a:extLst>
          </p:cNvPr>
          <p:cNvPicPr>
            <a:picLocks noChangeAspect="1"/>
          </p:cNvPicPr>
          <p:nvPr/>
        </p:nvPicPr>
        <p:blipFill>
          <a:blip r:embed="rId6"/>
          <a:stretch>
            <a:fillRect/>
          </a:stretch>
        </p:blipFill>
        <p:spPr>
          <a:xfrm>
            <a:off x="0" y="658867"/>
            <a:ext cx="12192000" cy="79248"/>
          </a:xfrm>
          <a:prstGeom prst="rect">
            <a:avLst/>
          </a:prstGeom>
        </p:spPr>
      </p:pic>
      <p:pic>
        <p:nvPicPr>
          <p:cNvPr id="6" name="Picture 5">
            <a:extLst>
              <a:ext uri="{FF2B5EF4-FFF2-40B4-BE49-F238E27FC236}">
                <a16:creationId xmlns:a16="http://schemas.microsoft.com/office/drawing/2014/main" id="{44BB4DCC-6B94-6D7A-91D9-445A8B4783D5}"/>
              </a:ext>
            </a:extLst>
          </p:cNvPr>
          <p:cNvPicPr>
            <a:picLocks noChangeAspect="1"/>
          </p:cNvPicPr>
          <p:nvPr/>
        </p:nvPicPr>
        <p:blipFill>
          <a:blip r:embed="rId6"/>
          <a:stretch>
            <a:fillRect/>
          </a:stretch>
        </p:blipFill>
        <p:spPr>
          <a:xfrm>
            <a:off x="15011" y="6690819"/>
            <a:ext cx="12192000" cy="60953"/>
          </a:xfrm>
          <a:prstGeom prst="rect">
            <a:avLst/>
          </a:prstGeom>
        </p:spPr>
      </p:pic>
      <p:pic>
        <p:nvPicPr>
          <p:cNvPr id="8" name="Picture 7">
            <a:extLst>
              <a:ext uri="{FF2B5EF4-FFF2-40B4-BE49-F238E27FC236}">
                <a16:creationId xmlns:a16="http://schemas.microsoft.com/office/drawing/2014/main" id="{DF71EC6C-2380-F61A-17AB-5FDE15947899}"/>
              </a:ext>
            </a:extLst>
          </p:cNvPr>
          <p:cNvPicPr>
            <a:picLocks noChangeAspect="1"/>
          </p:cNvPicPr>
          <p:nvPr/>
        </p:nvPicPr>
        <p:blipFill>
          <a:blip r:embed="rId7">
            <a:alphaModFix amt="95000"/>
          </a:blip>
          <a:stretch>
            <a:fillRect/>
          </a:stretch>
        </p:blipFill>
        <p:spPr>
          <a:xfrm>
            <a:off x="-138293" y="658867"/>
            <a:ext cx="11937003" cy="6287650"/>
          </a:xfrm>
          <a:prstGeom prst="rect">
            <a:avLst/>
          </a:prstGeom>
        </p:spPr>
      </p:pic>
      <p:sp>
        <p:nvSpPr>
          <p:cNvPr id="7" name="TextBox 6">
            <a:extLst>
              <a:ext uri="{FF2B5EF4-FFF2-40B4-BE49-F238E27FC236}">
                <a16:creationId xmlns:a16="http://schemas.microsoft.com/office/drawing/2014/main" id="{64E35EC5-EC59-4589-80BA-52BAC81547A9}"/>
              </a:ext>
            </a:extLst>
          </p:cNvPr>
          <p:cNvSpPr txBox="1"/>
          <p:nvPr/>
        </p:nvSpPr>
        <p:spPr>
          <a:xfrm>
            <a:off x="1548581" y="1681316"/>
            <a:ext cx="9291484" cy="3864078"/>
          </a:xfrm>
          <a:prstGeom prst="rect">
            <a:avLst/>
          </a:prstGeom>
          <a:noFill/>
        </p:spPr>
        <p:txBody>
          <a:bodyPr wrap="square" rtlCol="0">
            <a:spAutoFit/>
          </a:bodyPr>
          <a:lstStyle/>
          <a:p>
            <a:endParaRPr lang="en-US" dirty="0"/>
          </a:p>
        </p:txBody>
      </p:sp>
      <p:pic>
        <p:nvPicPr>
          <p:cNvPr id="10" name="Picture 9">
            <a:extLst>
              <a:ext uri="{FF2B5EF4-FFF2-40B4-BE49-F238E27FC236}">
                <a16:creationId xmlns:a16="http://schemas.microsoft.com/office/drawing/2014/main" id="{CBD47BDD-09E1-90D8-0540-199447A41ACB}"/>
              </a:ext>
            </a:extLst>
          </p:cNvPr>
          <p:cNvPicPr>
            <a:picLocks noChangeAspect="1"/>
          </p:cNvPicPr>
          <p:nvPr/>
        </p:nvPicPr>
        <p:blipFill>
          <a:blip r:embed="rId8"/>
          <a:stretch>
            <a:fillRect/>
          </a:stretch>
        </p:blipFill>
        <p:spPr>
          <a:xfrm>
            <a:off x="54340" y="3059423"/>
            <a:ext cx="6169742" cy="3552148"/>
          </a:xfrm>
          <a:prstGeom prst="rect">
            <a:avLst/>
          </a:prstGeom>
        </p:spPr>
      </p:pic>
      <p:pic>
        <p:nvPicPr>
          <p:cNvPr id="12" name="Picture 11">
            <a:extLst>
              <a:ext uri="{FF2B5EF4-FFF2-40B4-BE49-F238E27FC236}">
                <a16:creationId xmlns:a16="http://schemas.microsoft.com/office/drawing/2014/main" id="{69B50B13-5368-4363-2DA5-0A40C3DCE996}"/>
              </a:ext>
            </a:extLst>
          </p:cNvPr>
          <p:cNvPicPr>
            <a:picLocks noChangeAspect="1"/>
          </p:cNvPicPr>
          <p:nvPr/>
        </p:nvPicPr>
        <p:blipFill>
          <a:blip r:embed="rId9"/>
          <a:stretch>
            <a:fillRect/>
          </a:stretch>
        </p:blipFill>
        <p:spPr>
          <a:xfrm>
            <a:off x="6224082" y="844274"/>
            <a:ext cx="5967918" cy="3586190"/>
          </a:xfrm>
          <a:prstGeom prst="rect">
            <a:avLst/>
          </a:prstGeom>
        </p:spPr>
      </p:pic>
      <p:sp>
        <p:nvSpPr>
          <p:cNvPr id="14" name="TextBox 13">
            <a:extLst>
              <a:ext uri="{FF2B5EF4-FFF2-40B4-BE49-F238E27FC236}">
                <a16:creationId xmlns:a16="http://schemas.microsoft.com/office/drawing/2014/main" id="{90A9EB68-23AD-504C-7B64-953DB304846C}"/>
              </a:ext>
            </a:extLst>
          </p:cNvPr>
          <p:cNvSpPr txBox="1"/>
          <p:nvPr/>
        </p:nvSpPr>
        <p:spPr>
          <a:xfrm>
            <a:off x="357011" y="1120877"/>
            <a:ext cx="5610907" cy="1323439"/>
          </a:xfrm>
          <a:prstGeom prst="rect">
            <a:avLst/>
          </a:prstGeom>
          <a:noFill/>
        </p:spPr>
        <p:txBody>
          <a:bodyPr wrap="square" rtlCol="0">
            <a:spAutoFit/>
          </a:bodyPr>
          <a:lstStyle/>
          <a:p>
            <a:r>
              <a:rPr kumimoji="0" lang="en-US" sz="4000" i="0" u="none" strike="noStrike" kern="1200" cap="none" spc="-25" normalizeH="0" baseline="0" noProof="0" dirty="0">
                <a:ln>
                  <a:noFill/>
                </a:ln>
                <a:solidFill>
                  <a:srgbClr val="7030A0"/>
                </a:solidFill>
                <a:effectLst/>
                <a:uLnTx/>
                <a:uFillTx/>
                <a:latin typeface="Congenial Black" panose="02000503040000020004" pitchFamily="2" charset="0"/>
                <a:cs typeface="Gabriola"/>
              </a:rPr>
              <a:t>Oyster</a:t>
            </a:r>
            <a:r>
              <a:rPr kumimoji="0" lang="en-US" sz="4000" i="0" u="none" strike="noStrike" kern="1200" cap="none" spc="-90" normalizeH="0" baseline="0" noProof="0" dirty="0">
                <a:ln>
                  <a:noFill/>
                </a:ln>
                <a:solidFill>
                  <a:srgbClr val="7030A0"/>
                </a:solidFill>
                <a:effectLst/>
                <a:uLnTx/>
                <a:uFillTx/>
                <a:latin typeface="Congenial Black" panose="02000503040000020004" pitchFamily="2" charset="0"/>
                <a:cs typeface="Gabriola"/>
              </a:rPr>
              <a:t> </a:t>
            </a:r>
            <a:r>
              <a:rPr kumimoji="0" lang="en-US" sz="4000" i="0" u="none" strike="noStrike" kern="1200" cap="none" spc="-40" normalizeH="0" baseline="0" noProof="0" dirty="0">
                <a:ln>
                  <a:noFill/>
                </a:ln>
                <a:solidFill>
                  <a:srgbClr val="7030A0"/>
                </a:solidFill>
                <a:effectLst/>
                <a:uLnTx/>
                <a:uFillTx/>
                <a:latin typeface="Congenial Black" panose="02000503040000020004" pitchFamily="2" charset="0"/>
                <a:cs typeface="Gabriola"/>
              </a:rPr>
              <a:t>mushrooms </a:t>
            </a:r>
            <a:r>
              <a:rPr kumimoji="0" lang="en-US" sz="4000" b="1" i="0" u="none" strike="noStrike" kern="1200" cap="none" spc="-40" normalizeH="0" baseline="0" noProof="0" dirty="0">
                <a:ln>
                  <a:noFill/>
                </a:ln>
                <a:solidFill>
                  <a:srgbClr val="7030A0"/>
                </a:solidFill>
                <a:effectLst/>
                <a:uLnTx/>
                <a:uFillTx/>
                <a:latin typeface="Congenial Black" panose="02000503040000020004" pitchFamily="2" charset="0"/>
                <a:cs typeface="Gabriola"/>
              </a:rPr>
              <a:t>(</a:t>
            </a:r>
            <a:r>
              <a:rPr lang="en-US" sz="4000" b="1" i="0" dirty="0">
                <a:solidFill>
                  <a:srgbClr val="7030A0"/>
                </a:solidFill>
                <a:effectLst/>
                <a:latin typeface="Congenial Black" panose="02000503040000020004" pitchFamily="2" charset="0"/>
              </a:rPr>
              <a:t>Pleurotus ostreatus)</a:t>
            </a:r>
            <a:endParaRPr lang="en-US" sz="4000" b="1" dirty="0">
              <a:solidFill>
                <a:srgbClr val="7030A0"/>
              </a:solidFill>
              <a:latin typeface="Congenial Black" panose="02000503040000020004" pitchFamily="2" charset="0"/>
            </a:endParaRPr>
          </a:p>
        </p:txBody>
      </p:sp>
      <p:sp>
        <p:nvSpPr>
          <p:cNvPr id="15" name="TextBox 14">
            <a:extLst>
              <a:ext uri="{FF2B5EF4-FFF2-40B4-BE49-F238E27FC236}">
                <a16:creationId xmlns:a16="http://schemas.microsoft.com/office/drawing/2014/main" id="{C144EB4E-171A-CFDE-7AF7-BF7877A0AF77}"/>
              </a:ext>
            </a:extLst>
          </p:cNvPr>
          <p:cNvSpPr txBox="1"/>
          <p:nvPr/>
        </p:nvSpPr>
        <p:spPr>
          <a:xfrm>
            <a:off x="6577781" y="4778477"/>
            <a:ext cx="5453854" cy="1323439"/>
          </a:xfrm>
          <a:prstGeom prst="rect">
            <a:avLst/>
          </a:prstGeom>
          <a:noFill/>
        </p:spPr>
        <p:txBody>
          <a:bodyPr wrap="square" rtlCol="0">
            <a:spAutoFit/>
          </a:bodyPr>
          <a:lstStyle/>
          <a:p>
            <a:r>
              <a:rPr lang="en-US" sz="4000" dirty="0">
                <a:solidFill>
                  <a:srgbClr val="7030A0"/>
                </a:solidFill>
                <a:latin typeface="Congenial Black" panose="02000503040000020004" pitchFamily="2" charset="0"/>
              </a:rPr>
              <a:t>Popularly known as ‘</a:t>
            </a:r>
            <a:r>
              <a:rPr lang="en-US" sz="4000" dirty="0" err="1">
                <a:solidFill>
                  <a:srgbClr val="7030A0"/>
                </a:solidFill>
                <a:latin typeface="Congenial Black" panose="02000503040000020004" pitchFamily="2" charset="0"/>
              </a:rPr>
              <a:t>Dhingri</a:t>
            </a:r>
            <a:r>
              <a:rPr lang="en-US" sz="4000" dirty="0">
                <a:solidFill>
                  <a:srgbClr val="7030A0"/>
                </a:solidFill>
                <a:latin typeface="Congenial Black" panose="02000503040000020004" pitchFamily="2" charset="0"/>
              </a:rPr>
              <a:t>’ in India</a:t>
            </a:r>
          </a:p>
        </p:txBody>
      </p:sp>
    </p:spTree>
    <p:extLst>
      <p:ext uri="{BB962C8B-B14F-4D97-AF65-F5344CB8AC3E}">
        <p14:creationId xmlns:p14="http://schemas.microsoft.com/office/powerpoint/2010/main" val="36730073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B01B38-1ED8-76D7-3193-E44856A8934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70147101-287F-6DEF-EC32-85263C5E6932}"/>
              </a:ext>
            </a:extLst>
          </p:cNvPr>
          <p:cNvPicPr>
            <a:picLocks noChangeAspect="1"/>
          </p:cNvPicPr>
          <p:nvPr/>
        </p:nvPicPr>
        <p:blipFill>
          <a:blip r:embed="rId2"/>
          <a:stretch>
            <a:fillRect/>
          </a:stretch>
        </p:blipFill>
        <p:spPr>
          <a:xfrm>
            <a:off x="357012" y="106229"/>
            <a:ext cx="1737259" cy="552638"/>
          </a:xfrm>
          <a:prstGeom prst="rect">
            <a:avLst/>
          </a:prstGeom>
        </p:spPr>
      </p:pic>
      <p:pic>
        <p:nvPicPr>
          <p:cNvPr id="3" name="Picture 2">
            <a:extLst>
              <a:ext uri="{FF2B5EF4-FFF2-40B4-BE49-F238E27FC236}">
                <a16:creationId xmlns:a16="http://schemas.microsoft.com/office/drawing/2014/main" id="{373066BD-97E7-F0F6-161C-7D0396132723}"/>
              </a:ext>
            </a:extLst>
          </p:cNvPr>
          <p:cNvPicPr>
            <a:picLocks noChangeAspect="1"/>
          </p:cNvPicPr>
          <p:nvPr/>
        </p:nvPicPr>
        <p:blipFill>
          <a:blip r:embed="rId3">
            <a:extLst>
              <a:ext uri="{BEBA8EAE-BF5A-486C-A8C5-ECC9F3942E4B}">
                <a14:imgProps xmlns:a14="http://schemas.microsoft.com/office/drawing/2010/main">
                  <a14:imgLayer r:embed="rId4">
                    <a14:imgEffect>
                      <a14:saturation sat="126000"/>
                    </a14:imgEffect>
                  </a14:imgLayer>
                </a14:imgProps>
              </a:ext>
            </a:extLst>
          </a:blip>
          <a:stretch>
            <a:fillRect/>
          </a:stretch>
        </p:blipFill>
        <p:spPr>
          <a:xfrm>
            <a:off x="7860892" y="17739"/>
            <a:ext cx="3769994" cy="658866"/>
          </a:xfrm>
          <a:prstGeom prst="rect">
            <a:avLst/>
          </a:prstGeom>
        </p:spPr>
      </p:pic>
      <p:pic>
        <p:nvPicPr>
          <p:cNvPr id="4" name="Picture 3">
            <a:extLst>
              <a:ext uri="{FF2B5EF4-FFF2-40B4-BE49-F238E27FC236}">
                <a16:creationId xmlns:a16="http://schemas.microsoft.com/office/drawing/2014/main" id="{AB133202-0763-19AA-4669-CD451D0DC732}"/>
              </a:ext>
            </a:extLst>
          </p:cNvPr>
          <p:cNvPicPr>
            <a:picLocks noChangeAspect="1"/>
          </p:cNvPicPr>
          <p:nvPr/>
        </p:nvPicPr>
        <p:blipFill>
          <a:blip r:embed="rId5"/>
          <a:stretch>
            <a:fillRect/>
          </a:stretch>
        </p:blipFill>
        <p:spPr>
          <a:xfrm>
            <a:off x="54340" y="3404614"/>
            <a:ext cx="12083319" cy="48772"/>
          </a:xfrm>
          <a:prstGeom prst="rect">
            <a:avLst/>
          </a:prstGeom>
        </p:spPr>
      </p:pic>
      <p:pic>
        <p:nvPicPr>
          <p:cNvPr id="5" name="Picture 4">
            <a:extLst>
              <a:ext uri="{FF2B5EF4-FFF2-40B4-BE49-F238E27FC236}">
                <a16:creationId xmlns:a16="http://schemas.microsoft.com/office/drawing/2014/main" id="{BBFAD977-A034-6882-5B16-4F718C00C27F}"/>
              </a:ext>
            </a:extLst>
          </p:cNvPr>
          <p:cNvPicPr>
            <a:picLocks noChangeAspect="1"/>
          </p:cNvPicPr>
          <p:nvPr/>
        </p:nvPicPr>
        <p:blipFill>
          <a:blip r:embed="rId6"/>
          <a:stretch>
            <a:fillRect/>
          </a:stretch>
        </p:blipFill>
        <p:spPr>
          <a:xfrm>
            <a:off x="0" y="658867"/>
            <a:ext cx="12192000" cy="79248"/>
          </a:xfrm>
          <a:prstGeom prst="rect">
            <a:avLst/>
          </a:prstGeom>
        </p:spPr>
      </p:pic>
      <p:pic>
        <p:nvPicPr>
          <p:cNvPr id="6" name="Picture 5">
            <a:extLst>
              <a:ext uri="{FF2B5EF4-FFF2-40B4-BE49-F238E27FC236}">
                <a16:creationId xmlns:a16="http://schemas.microsoft.com/office/drawing/2014/main" id="{B3CD314F-770C-DBBC-7089-8F4883EBE3CB}"/>
              </a:ext>
            </a:extLst>
          </p:cNvPr>
          <p:cNvPicPr>
            <a:picLocks noChangeAspect="1"/>
          </p:cNvPicPr>
          <p:nvPr/>
        </p:nvPicPr>
        <p:blipFill>
          <a:blip r:embed="rId6"/>
          <a:stretch>
            <a:fillRect/>
          </a:stretch>
        </p:blipFill>
        <p:spPr>
          <a:xfrm>
            <a:off x="15011" y="6690819"/>
            <a:ext cx="12192000" cy="60953"/>
          </a:xfrm>
          <a:prstGeom prst="rect">
            <a:avLst/>
          </a:prstGeom>
        </p:spPr>
      </p:pic>
      <p:pic>
        <p:nvPicPr>
          <p:cNvPr id="8" name="Picture 7">
            <a:extLst>
              <a:ext uri="{FF2B5EF4-FFF2-40B4-BE49-F238E27FC236}">
                <a16:creationId xmlns:a16="http://schemas.microsoft.com/office/drawing/2014/main" id="{CD85018B-B255-4061-E531-95625CCF5D53}"/>
              </a:ext>
            </a:extLst>
          </p:cNvPr>
          <p:cNvPicPr>
            <a:picLocks noChangeAspect="1"/>
          </p:cNvPicPr>
          <p:nvPr/>
        </p:nvPicPr>
        <p:blipFill>
          <a:blip r:embed="rId7">
            <a:alphaModFix amt="95000"/>
          </a:blip>
          <a:stretch>
            <a:fillRect/>
          </a:stretch>
        </p:blipFill>
        <p:spPr>
          <a:xfrm>
            <a:off x="127497" y="825006"/>
            <a:ext cx="11937003" cy="5456329"/>
          </a:xfrm>
          <a:prstGeom prst="rect">
            <a:avLst/>
          </a:prstGeom>
        </p:spPr>
      </p:pic>
      <p:sp>
        <p:nvSpPr>
          <p:cNvPr id="10" name="TextBox 9">
            <a:extLst>
              <a:ext uri="{FF2B5EF4-FFF2-40B4-BE49-F238E27FC236}">
                <a16:creationId xmlns:a16="http://schemas.microsoft.com/office/drawing/2014/main" id="{C42D97A7-A55E-0EB3-2ECC-0D565B500125}"/>
              </a:ext>
            </a:extLst>
          </p:cNvPr>
          <p:cNvSpPr txBox="1"/>
          <p:nvPr/>
        </p:nvSpPr>
        <p:spPr>
          <a:xfrm>
            <a:off x="460925" y="1433091"/>
            <a:ext cx="11849999" cy="7017306"/>
          </a:xfrm>
          <a:prstGeom prst="rect">
            <a:avLst/>
          </a:prstGeom>
          <a:noFill/>
        </p:spPr>
        <p:txBody>
          <a:bodyPr wrap="square" rtlCol="0">
            <a:spAutoFit/>
          </a:bodyPr>
          <a:lstStyle/>
          <a:p>
            <a:pPr marL="285750" indent="-285750">
              <a:buFont typeface="Arial" panose="020B0604020202020204" pitchFamily="34" charset="0"/>
              <a:buChar char="•"/>
            </a:pPr>
            <a:r>
              <a:rPr lang="en-US" sz="2800" b="0" i="0" dirty="0">
                <a:effectLst/>
              </a:rPr>
              <a:t>Oyster mushrooms, the common name for the species </a:t>
            </a:r>
            <a:r>
              <a:rPr lang="en-US" sz="2800" b="0" i="1" dirty="0">
                <a:effectLst/>
              </a:rPr>
              <a:t>Pleurotus ostreatus</a:t>
            </a:r>
            <a:r>
              <a:rPr lang="en-US" sz="2800" b="1" spc="-20" dirty="0"/>
              <a:t>.</a:t>
            </a:r>
          </a:p>
          <a:p>
            <a:endParaRPr lang="en-US" sz="2800" b="1" spc="-20" dirty="0"/>
          </a:p>
          <a:p>
            <a:pPr marL="342900" indent="-342900">
              <a:buFont typeface="Arial" panose="020B0604020202020204" pitchFamily="34" charset="0"/>
              <a:buChar char="•"/>
            </a:pPr>
            <a:r>
              <a:rPr lang="en-US" sz="2800" spc="-45" dirty="0">
                <a:cs typeface="Gabriola"/>
              </a:rPr>
              <a:t>Pleurotus ostreatus </a:t>
            </a:r>
            <a:r>
              <a:rPr lang="en-US" sz="2800" spc="-5" dirty="0">
                <a:cs typeface="Gabriola"/>
              </a:rPr>
              <a:t>was first cultivated </a:t>
            </a:r>
            <a:r>
              <a:rPr lang="en-US" sz="2800" dirty="0">
                <a:cs typeface="Gabriola"/>
              </a:rPr>
              <a:t>in </a:t>
            </a:r>
            <a:r>
              <a:rPr lang="en-US" sz="2800" spc="-5" dirty="0">
                <a:cs typeface="Gabriola"/>
              </a:rPr>
              <a:t>Germany as a subsistence </a:t>
            </a:r>
            <a:r>
              <a:rPr lang="en-US" sz="2800" spc="-15" dirty="0">
                <a:cs typeface="Gabriola"/>
              </a:rPr>
              <a:t>measure </a:t>
            </a:r>
            <a:r>
              <a:rPr lang="en-US" sz="2800" spc="-5" dirty="0">
                <a:cs typeface="Gabriola"/>
              </a:rPr>
              <a:t>during</a:t>
            </a:r>
            <a:r>
              <a:rPr lang="en-US" sz="2800" spc="-30" dirty="0">
                <a:cs typeface="Gabriola"/>
              </a:rPr>
              <a:t> </a:t>
            </a:r>
            <a:r>
              <a:rPr lang="en-US" sz="2800" spc="-5" dirty="0">
                <a:cs typeface="Gabriola"/>
              </a:rPr>
              <a:t>World</a:t>
            </a:r>
            <a:r>
              <a:rPr lang="en-US" sz="2800" spc="-50" dirty="0">
                <a:cs typeface="Gabriola"/>
              </a:rPr>
              <a:t> </a:t>
            </a:r>
            <a:r>
              <a:rPr lang="en-US" sz="2800" spc="-10" dirty="0">
                <a:cs typeface="Gabriola"/>
              </a:rPr>
              <a:t>War</a:t>
            </a:r>
            <a:r>
              <a:rPr lang="en-US" sz="2800" spc="-25" dirty="0">
                <a:cs typeface="Gabriola"/>
              </a:rPr>
              <a:t> </a:t>
            </a:r>
            <a:r>
              <a:rPr lang="en-US" sz="2800" spc="-5" dirty="0">
                <a:cs typeface="Gabriola"/>
              </a:rPr>
              <a:t>I</a:t>
            </a:r>
            <a:r>
              <a:rPr lang="en-US" sz="2800" spc="-55" dirty="0">
                <a:cs typeface="Gabriola"/>
              </a:rPr>
              <a:t> </a:t>
            </a:r>
            <a:r>
              <a:rPr lang="en-US" sz="2800" spc="-5" dirty="0">
                <a:cs typeface="Gabriola"/>
              </a:rPr>
              <a:t>and</a:t>
            </a:r>
            <a:r>
              <a:rPr lang="en-US" sz="2800" spc="-50" dirty="0">
                <a:cs typeface="Gabriola"/>
              </a:rPr>
              <a:t> </a:t>
            </a:r>
            <a:r>
              <a:rPr lang="en-US" sz="2800" dirty="0">
                <a:cs typeface="Gabriola"/>
              </a:rPr>
              <a:t>is</a:t>
            </a:r>
            <a:r>
              <a:rPr lang="en-US" sz="2800" spc="-30" dirty="0">
                <a:cs typeface="Gabriola"/>
              </a:rPr>
              <a:t> </a:t>
            </a:r>
            <a:r>
              <a:rPr lang="en-US" sz="2800" spc="-5" dirty="0">
                <a:cs typeface="Gabriola"/>
              </a:rPr>
              <a:t>now</a:t>
            </a:r>
            <a:r>
              <a:rPr lang="en-US" sz="2800" spc="-45" dirty="0">
                <a:cs typeface="Gabriola"/>
              </a:rPr>
              <a:t> </a:t>
            </a:r>
            <a:r>
              <a:rPr lang="en-US" sz="2800" spc="-5" dirty="0">
                <a:cs typeface="Gabriola"/>
              </a:rPr>
              <a:t>grown</a:t>
            </a:r>
            <a:r>
              <a:rPr lang="en-US" sz="2800" spc="-55" dirty="0">
                <a:cs typeface="Gabriola"/>
              </a:rPr>
              <a:t> </a:t>
            </a:r>
            <a:r>
              <a:rPr lang="en-US" sz="2800" spc="-5" dirty="0">
                <a:cs typeface="Gabriola"/>
              </a:rPr>
              <a:t>commercially</a:t>
            </a:r>
            <a:r>
              <a:rPr lang="en-US" sz="2800" spc="-65" dirty="0">
                <a:cs typeface="Gabriola"/>
              </a:rPr>
              <a:t> </a:t>
            </a:r>
            <a:r>
              <a:rPr lang="en-US" sz="2800" spc="-5" dirty="0">
                <a:cs typeface="Gabriola"/>
              </a:rPr>
              <a:t>around</a:t>
            </a:r>
            <a:r>
              <a:rPr lang="en-US" sz="2800" spc="-35" dirty="0">
                <a:cs typeface="Gabriola"/>
              </a:rPr>
              <a:t> </a:t>
            </a:r>
            <a:r>
              <a:rPr lang="en-US" sz="2800" spc="-5" dirty="0">
                <a:cs typeface="Gabriola"/>
              </a:rPr>
              <a:t>the</a:t>
            </a:r>
            <a:r>
              <a:rPr lang="en-US" sz="2800" spc="-45" dirty="0">
                <a:cs typeface="Gabriola"/>
              </a:rPr>
              <a:t> </a:t>
            </a:r>
            <a:r>
              <a:rPr lang="en-US" sz="2800" spc="-10" dirty="0">
                <a:cs typeface="Gabriola"/>
              </a:rPr>
              <a:t>world</a:t>
            </a:r>
            <a:r>
              <a:rPr lang="en-US" sz="2800" spc="-25" dirty="0">
                <a:cs typeface="Gabriola"/>
              </a:rPr>
              <a:t> </a:t>
            </a:r>
            <a:r>
              <a:rPr lang="en-US" sz="2800" spc="-5" dirty="0">
                <a:cs typeface="Gabriola"/>
              </a:rPr>
              <a:t>for</a:t>
            </a:r>
            <a:r>
              <a:rPr lang="en-US" sz="2800" spc="-65" dirty="0">
                <a:cs typeface="Gabriola"/>
              </a:rPr>
              <a:t> </a:t>
            </a:r>
            <a:r>
              <a:rPr lang="en-US" sz="2800" spc="-15" dirty="0">
                <a:cs typeface="Gabriola"/>
              </a:rPr>
              <a:t>food.</a:t>
            </a:r>
          </a:p>
          <a:p>
            <a:endParaRPr lang="en-US" sz="2800" spc="-15" dirty="0">
              <a:cs typeface="Gabriola"/>
            </a:endParaRPr>
          </a:p>
          <a:p>
            <a:pPr marL="285750" indent="-285750">
              <a:buFont typeface="Arial" panose="020B0604020202020204" pitchFamily="34" charset="0"/>
              <a:buChar char="•"/>
            </a:pPr>
            <a:r>
              <a:rPr kumimoji="0" lang="en-US" sz="2800" b="0" i="0" u="none" strike="noStrike" kern="1200" cap="none" spc="-5" normalizeH="0" baseline="0" noProof="0" dirty="0">
                <a:ln>
                  <a:noFill/>
                </a:ln>
                <a:effectLst/>
                <a:uLnTx/>
                <a:uFillTx/>
                <a:ea typeface="+mn-ea"/>
                <a:cs typeface="Gabriola"/>
              </a:rPr>
              <a:t>They </a:t>
            </a:r>
            <a:r>
              <a:rPr kumimoji="0" lang="en-US" sz="2800" b="0" i="0" u="none" strike="noStrike" kern="1200" cap="none" spc="-15" normalizeH="0" baseline="0" noProof="0" dirty="0">
                <a:ln>
                  <a:noFill/>
                </a:ln>
                <a:effectLst/>
                <a:uLnTx/>
                <a:uFillTx/>
                <a:ea typeface="+mn-ea"/>
                <a:cs typeface="Gabriola"/>
              </a:rPr>
              <a:t>are widely </a:t>
            </a:r>
            <a:r>
              <a:rPr kumimoji="0" lang="en-US" sz="2800" b="0" i="0" u="none" strike="noStrike" kern="1200" cap="none" spc="-10" normalizeH="0" baseline="0" noProof="0" dirty="0">
                <a:ln>
                  <a:noFill/>
                </a:ln>
                <a:effectLst/>
                <a:uLnTx/>
                <a:uFillTx/>
                <a:ea typeface="+mn-ea"/>
                <a:cs typeface="Gabriola"/>
              </a:rPr>
              <a:t>and most </a:t>
            </a:r>
            <a:r>
              <a:rPr kumimoji="0" lang="en-US" sz="2800" b="0" i="0" u="none" strike="noStrike" kern="1200" cap="none" spc="-15" normalizeH="0" baseline="0" noProof="0" dirty="0">
                <a:ln>
                  <a:noFill/>
                </a:ln>
                <a:effectLst/>
                <a:uLnTx/>
                <a:uFillTx/>
                <a:ea typeface="+mn-ea"/>
                <a:cs typeface="Gabriola"/>
              </a:rPr>
              <a:t>easily </a:t>
            </a:r>
            <a:r>
              <a:rPr kumimoji="0" lang="en-US" sz="2800" b="0" i="0" u="none" strike="noStrike" kern="1200" cap="none" spc="-20" normalizeH="0" baseline="0" noProof="0" dirty="0">
                <a:ln>
                  <a:noFill/>
                </a:ln>
                <a:effectLst/>
                <a:uLnTx/>
                <a:uFillTx/>
                <a:ea typeface="+mn-ea"/>
                <a:cs typeface="Gabriola"/>
              </a:rPr>
              <a:t>cultivated edible </a:t>
            </a:r>
            <a:r>
              <a:rPr kumimoji="0" lang="en-US" sz="2800" b="0" i="0" u="none" strike="noStrike" kern="1200" cap="none" spc="-15" normalizeH="0" baseline="0" noProof="0" dirty="0">
                <a:ln>
                  <a:noFill/>
                </a:ln>
                <a:effectLst/>
                <a:uLnTx/>
                <a:uFillTx/>
                <a:ea typeface="+mn-ea"/>
                <a:cs typeface="Gabriola"/>
              </a:rPr>
              <a:t>mushrooms after </a:t>
            </a:r>
            <a:r>
              <a:rPr kumimoji="0" lang="en-US" sz="2800" b="0" i="0" u="none" strike="noStrike" kern="1200" cap="none" spc="-10" normalizeH="0" baseline="0" noProof="0" dirty="0">
                <a:ln>
                  <a:noFill/>
                </a:ln>
                <a:effectLst/>
                <a:uLnTx/>
                <a:uFillTx/>
                <a:ea typeface="+mn-ea"/>
                <a:cs typeface="Gabriola"/>
              </a:rPr>
              <a:t>button </a:t>
            </a:r>
            <a:r>
              <a:rPr kumimoji="0" lang="en-US" sz="2800" b="0" i="0" u="none" strike="noStrike" kern="1200" cap="none" spc="-15" normalizeH="0" baseline="0" noProof="0" dirty="0">
                <a:ln>
                  <a:noFill/>
                </a:ln>
                <a:effectLst/>
                <a:uLnTx/>
                <a:uFillTx/>
                <a:ea typeface="+mn-ea"/>
                <a:cs typeface="Gabriola"/>
              </a:rPr>
              <a:t>m</a:t>
            </a:r>
            <a:r>
              <a:rPr kumimoji="0" lang="en-US" sz="2800" b="0" i="0" u="none" strike="noStrike" kern="1200" cap="none" spc="-20" normalizeH="0" baseline="0" noProof="0" dirty="0">
                <a:ln>
                  <a:noFill/>
                </a:ln>
                <a:effectLst/>
                <a:uLnTx/>
                <a:uFillTx/>
                <a:ea typeface="+mn-ea"/>
                <a:cs typeface="Gabriola"/>
              </a:rPr>
              <a:t>u</a:t>
            </a:r>
            <a:r>
              <a:rPr kumimoji="0" lang="en-US" sz="2800" b="0" i="0" u="none" strike="noStrike" kern="1200" cap="none" spc="-15" normalizeH="0" baseline="0" noProof="0" dirty="0">
                <a:ln>
                  <a:noFill/>
                </a:ln>
                <a:effectLst/>
                <a:uLnTx/>
                <a:uFillTx/>
                <a:ea typeface="+mn-ea"/>
                <a:cs typeface="Gabriola"/>
              </a:rPr>
              <a:t>s</a:t>
            </a:r>
            <a:r>
              <a:rPr kumimoji="0" lang="en-US" sz="2800" b="0" i="0" u="none" strike="noStrike" kern="1200" cap="none" spc="-20" normalizeH="0" baseline="0" noProof="0" dirty="0">
                <a:ln>
                  <a:noFill/>
                </a:ln>
                <a:effectLst/>
                <a:uLnTx/>
                <a:uFillTx/>
                <a:ea typeface="+mn-ea"/>
                <a:cs typeface="Gabriola"/>
              </a:rPr>
              <a:t>h</a:t>
            </a:r>
            <a:r>
              <a:rPr kumimoji="0" lang="en-US" sz="2800" b="0" i="0" u="none" strike="noStrike" kern="1200" cap="none" spc="-25" normalizeH="0" baseline="0" noProof="0" dirty="0">
                <a:ln>
                  <a:noFill/>
                </a:ln>
                <a:effectLst/>
                <a:uLnTx/>
                <a:uFillTx/>
                <a:ea typeface="+mn-ea"/>
                <a:cs typeface="Gabriola"/>
              </a:rPr>
              <a:t>r</a:t>
            </a:r>
            <a:r>
              <a:rPr kumimoji="0" lang="en-US" sz="2800" b="0" i="0" u="none" strike="noStrike" kern="1200" cap="none" spc="-10" normalizeH="0" baseline="0" noProof="0" dirty="0">
                <a:ln>
                  <a:noFill/>
                </a:ln>
                <a:effectLst/>
                <a:uLnTx/>
                <a:uFillTx/>
                <a:ea typeface="+mn-ea"/>
                <a:cs typeface="Gabriola"/>
              </a:rPr>
              <a:t>o</a:t>
            </a:r>
            <a:r>
              <a:rPr kumimoji="0" lang="en-US" sz="2800" b="0" i="0" u="none" strike="noStrike" kern="1200" cap="none" spc="-25" normalizeH="0" baseline="0" noProof="0" dirty="0">
                <a:ln>
                  <a:noFill/>
                </a:ln>
                <a:effectLst/>
                <a:uLnTx/>
                <a:uFillTx/>
                <a:ea typeface="+mn-ea"/>
                <a:cs typeface="Gabriola"/>
              </a:rPr>
              <a:t>o</a:t>
            </a:r>
            <a:r>
              <a:rPr kumimoji="0" lang="en-US" sz="2800" b="0" i="0" u="none" strike="noStrike" kern="1200" cap="none" spc="-15" normalizeH="0" baseline="0" noProof="0" dirty="0">
                <a:ln>
                  <a:noFill/>
                </a:ln>
                <a:effectLst/>
                <a:uLnTx/>
                <a:uFillTx/>
                <a:ea typeface="+mn-ea"/>
                <a:cs typeface="Gabriola"/>
              </a:rPr>
              <a:t>m</a:t>
            </a:r>
            <a:r>
              <a:rPr kumimoji="0" lang="en-US" sz="2800" b="0" i="0" u="none" strike="noStrike" kern="1200" cap="none" spc="-90" normalizeH="0" baseline="0" noProof="0" dirty="0">
                <a:ln>
                  <a:noFill/>
                </a:ln>
                <a:effectLst/>
                <a:uLnTx/>
                <a:uFillTx/>
                <a:ea typeface="+mn-ea"/>
                <a:cs typeface="Gabriola"/>
              </a:rPr>
              <a:t> </a:t>
            </a:r>
            <a:r>
              <a:rPr kumimoji="0" lang="en-US" sz="2800" b="0" i="0" u="none" strike="noStrike" kern="1200" cap="none" spc="-25" normalizeH="0" baseline="0" noProof="0" dirty="0">
                <a:ln>
                  <a:noFill/>
                </a:ln>
                <a:effectLst/>
                <a:uLnTx/>
                <a:uFillTx/>
                <a:ea typeface="+mn-ea"/>
                <a:cs typeface="Gabriola"/>
              </a:rPr>
              <a:t>a</a:t>
            </a:r>
            <a:r>
              <a:rPr kumimoji="0" lang="en-US" sz="2800" b="0" i="0" u="none" strike="noStrike" kern="1200" cap="none" spc="-5" normalizeH="0" baseline="0" noProof="0" dirty="0">
                <a:ln>
                  <a:noFill/>
                </a:ln>
                <a:effectLst/>
                <a:uLnTx/>
                <a:uFillTx/>
                <a:ea typeface="+mn-ea"/>
                <a:cs typeface="Gabriola"/>
              </a:rPr>
              <a:t>nd</a:t>
            </a:r>
            <a:r>
              <a:rPr kumimoji="0" lang="en-US" sz="2800" b="0" i="0" u="none" strike="noStrike" kern="1200" cap="none" spc="-25" normalizeH="0" baseline="0" noProof="0" dirty="0">
                <a:ln>
                  <a:noFill/>
                </a:ln>
                <a:effectLst/>
                <a:uLnTx/>
                <a:uFillTx/>
                <a:ea typeface="+mn-ea"/>
                <a:cs typeface="Gabriola"/>
              </a:rPr>
              <a:t> </a:t>
            </a:r>
            <a:r>
              <a:rPr kumimoji="0" lang="en-US" sz="2800" b="0" i="0" u="none" strike="noStrike" kern="1200" cap="none" spc="-15" normalizeH="0" baseline="0" noProof="0" dirty="0">
                <a:ln>
                  <a:noFill/>
                </a:ln>
                <a:effectLst/>
                <a:uLnTx/>
                <a:uFillTx/>
                <a:ea typeface="+mn-ea"/>
                <a:cs typeface="Gabriola"/>
              </a:rPr>
              <a:t>shiitake</a:t>
            </a:r>
            <a:r>
              <a:rPr kumimoji="0" lang="en-US" sz="2800" b="0" i="0" u="none" strike="noStrike" kern="1200" cap="none" spc="-35" normalizeH="0" baseline="0" noProof="0" dirty="0">
                <a:ln>
                  <a:noFill/>
                </a:ln>
                <a:effectLst/>
                <a:uLnTx/>
                <a:uFillTx/>
                <a:ea typeface="+mn-ea"/>
                <a:cs typeface="Gabriola"/>
              </a:rPr>
              <a:t> </a:t>
            </a:r>
            <a:r>
              <a:rPr kumimoji="0" lang="en-US" sz="2800" b="0" i="0" u="none" strike="noStrike" kern="1200" cap="none" spc="-15" normalizeH="0" baseline="0" noProof="0" dirty="0">
                <a:ln>
                  <a:noFill/>
                </a:ln>
                <a:effectLst/>
                <a:uLnTx/>
                <a:uFillTx/>
                <a:ea typeface="+mn-ea"/>
                <a:cs typeface="Gabriola"/>
              </a:rPr>
              <a:t>m</a:t>
            </a:r>
            <a:r>
              <a:rPr kumimoji="0" lang="en-US" sz="2800" b="0" i="0" u="none" strike="noStrike" kern="1200" cap="none" spc="-20" normalizeH="0" baseline="0" noProof="0" dirty="0">
                <a:ln>
                  <a:noFill/>
                </a:ln>
                <a:effectLst/>
                <a:uLnTx/>
                <a:uFillTx/>
                <a:ea typeface="+mn-ea"/>
                <a:cs typeface="Gabriola"/>
              </a:rPr>
              <a:t>u</a:t>
            </a:r>
            <a:r>
              <a:rPr kumimoji="0" lang="en-US" sz="2800" b="0" i="0" u="none" strike="noStrike" kern="1200" cap="none" spc="-15" normalizeH="0" baseline="0" noProof="0" dirty="0">
                <a:ln>
                  <a:noFill/>
                </a:ln>
                <a:effectLst/>
                <a:uLnTx/>
                <a:uFillTx/>
                <a:ea typeface="+mn-ea"/>
                <a:cs typeface="Gabriola"/>
              </a:rPr>
              <a:t>s</a:t>
            </a:r>
            <a:r>
              <a:rPr kumimoji="0" lang="en-US" sz="2800" b="0" i="0" u="none" strike="noStrike" kern="1200" cap="none" spc="-20" normalizeH="0" baseline="0" noProof="0" dirty="0">
                <a:ln>
                  <a:noFill/>
                </a:ln>
                <a:effectLst/>
                <a:uLnTx/>
                <a:uFillTx/>
                <a:ea typeface="+mn-ea"/>
                <a:cs typeface="Gabriola"/>
              </a:rPr>
              <a:t>h</a:t>
            </a:r>
            <a:r>
              <a:rPr kumimoji="0" lang="en-US" sz="2800" b="0" i="0" u="none" strike="noStrike" kern="1200" cap="none" spc="-25" normalizeH="0" baseline="0" noProof="0" dirty="0">
                <a:ln>
                  <a:noFill/>
                </a:ln>
                <a:effectLst/>
                <a:uLnTx/>
                <a:uFillTx/>
                <a:ea typeface="+mn-ea"/>
                <a:cs typeface="Gabriola"/>
              </a:rPr>
              <a:t>r</a:t>
            </a:r>
            <a:r>
              <a:rPr kumimoji="0" lang="en-US" sz="2800" b="0" i="0" u="none" strike="noStrike" kern="1200" cap="none" spc="-10" normalizeH="0" baseline="0" noProof="0" dirty="0">
                <a:ln>
                  <a:noFill/>
                </a:ln>
                <a:effectLst/>
                <a:uLnTx/>
                <a:uFillTx/>
                <a:ea typeface="+mn-ea"/>
                <a:cs typeface="Gabriola"/>
              </a:rPr>
              <a:t>o</a:t>
            </a:r>
            <a:r>
              <a:rPr kumimoji="0" lang="en-US" sz="2800" b="0" i="0" u="none" strike="noStrike" kern="1200" cap="none" spc="-25" normalizeH="0" baseline="0" noProof="0" dirty="0">
                <a:ln>
                  <a:noFill/>
                </a:ln>
                <a:effectLst/>
                <a:uLnTx/>
                <a:uFillTx/>
                <a:ea typeface="+mn-ea"/>
                <a:cs typeface="Gabriola"/>
              </a:rPr>
              <a:t>o</a:t>
            </a:r>
            <a:r>
              <a:rPr kumimoji="0" lang="en-US" sz="2800" b="0" i="0" u="none" strike="noStrike" kern="1200" cap="none" spc="-15" normalizeH="0" baseline="0" noProof="0" dirty="0">
                <a:ln>
                  <a:noFill/>
                </a:ln>
                <a:effectLst/>
                <a:uLnTx/>
                <a:uFillTx/>
                <a:ea typeface="+mn-ea"/>
                <a:cs typeface="Gabriola"/>
              </a:rPr>
              <a:t>m</a:t>
            </a:r>
            <a:r>
              <a:rPr kumimoji="0" lang="en-US" sz="2800" b="0" i="0" u="none" strike="noStrike" kern="1200" cap="none" spc="-5" normalizeH="0" baseline="0" noProof="0" dirty="0">
                <a:ln>
                  <a:noFill/>
                </a:ln>
                <a:effectLst/>
                <a:uLnTx/>
                <a:uFillTx/>
                <a:ea typeface="+mn-ea"/>
                <a:cs typeface="Gabriola"/>
              </a:rPr>
              <a:t>. </a:t>
            </a:r>
          </a:p>
          <a:p>
            <a:endParaRPr kumimoji="0" lang="en-US" sz="2800" b="0" i="0" u="none" strike="noStrike" kern="1200" cap="none" spc="-5" normalizeH="0" baseline="0" noProof="0" dirty="0">
              <a:ln>
                <a:noFill/>
              </a:ln>
              <a:effectLst/>
              <a:uLnTx/>
              <a:uFillTx/>
              <a:ea typeface="+mn-ea"/>
              <a:cs typeface="Gabriola"/>
            </a:endParaRPr>
          </a:p>
          <a:p>
            <a:pPr marL="285750" indent="-285750">
              <a:buFont typeface="Arial" panose="020B0604020202020204" pitchFamily="34" charset="0"/>
              <a:buChar char="•"/>
            </a:pPr>
            <a:r>
              <a:rPr kumimoji="0" lang="en-US" sz="2800" b="0" i="0" u="none" strike="noStrike" kern="1200" cap="none" spc="0" normalizeH="0" baseline="0" noProof="0" dirty="0">
                <a:ln>
                  <a:noFill/>
                </a:ln>
                <a:solidFill>
                  <a:srgbClr val="000000"/>
                </a:solidFill>
                <a:effectLst/>
                <a:uLnTx/>
                <a:uFillTx/>
                <a:latin typeface="Aptos" panose="02110004020202020204"/>
                <a:ea typeface="+mn-ea"/>
                <a:cs typeface="+mn-cs"/>
              </a:rPr>
              <a:t>Grow naturally on and near trees in temperate and subtropic forests worldwide.</a:t>
            </a:r>
          </a:p>
          <a:p>
            <a:pPr marL="285750" indent="-285750">
              <a:buFont typeface="Arial" panose="020B0604020202020204" pitchFamily="34" charset="0"/>
              <a:buChar char="•"/>
            </a:pPr>
            <a:endParaRPr kumimoji="0" lang="en-US" sz="2800" b="0" i="0" u="none" strike="noStrike" kern="1200" cap="none" spc="-5" normalizeH="0" baseline="0" noProof="0" dirty="0">
              <a:ln>
                <a:noFill/>
              </a:ln>
              <a:effectLst/>
              <a:uLnTx/>
              <a:uFillTx/>
              <a:ea typeface="+mn-ea"/>
              <a:cs typeface="Gabriola"/>
            </a:endParaRPr>
          </a:p>
          <a:p>
            <a:pPr marL="285750" indent="-285750">
              <a:buFont typeface="Arial" panose="020B0604020202020204" pitchFamily="34" charset="0"/>
              <a:buChar char="•"/>
            </a:pPr>
            <a:endParaRPr lang="en-US" sz="3200" dirty="0">
              <a:solidFill>
                <a:srgbClr val="000000"/>
              </a:solidFill>
            </a:endParaRPr>
          </a:p>
          <a:p>
            <a:pPr marL="285750" indent="-285750">
              <a:buFont typeface="Arial" panose="020B0604020202020204" pitchFamily="34" charset="0"/>
              <a:buChar char="•"/>
            </a:pPr>
            <a:endParaRPr kumimoji="0" lang="en-US" sz="1800" b="1" i="0" u="none" strike="noStrike" kern="1200" cap="none" spc="-20" normalizeH="0" baseline="0" noProof="0" dirty="0">
              <a:ln>
                <a:noFill/>
              </a:ln>
              <a:solidFill>
                <a:srgbClr val="A02B93">
                  <a:lumMod val="75000"/>
                </a:srgbClr>
              </a:solidFill>
              <a:effectLst/>
              <a:uLnTx/>
              <a:uFillTx/>
              <a:latin typeface="Congenial Black" panose="02000503040000020004" pitchFamily="2" charset="0"/>
              <a:ea typeface="+mn-ea"/>
              <a:cs typeface="Gabriola"/>
            </a:endParaRPr>
          </a:p>
          <a:p>
            <a:pPr marL="285750" indent="-285750">
              <a:buFont typeface="Arial" panose="020B0604020202020204" pitchFamily="34" charset="0"/>
              <a:buChar char="•"/>
            </a:pPr>
            <a:endParaRPr kumimoji="0" lang="en-US" sz="1800" b="0" i="0" u="none" strike="noStrike" kern="1200" cap="none" spc="0" normalizeH="0" baseline="0" noProof="0" dirty="0">
              <a:ln>
                <a:noFill/>
              </a:ln>
              <a:solidFill>
                <a:prstClr val="black"/>
              </a:solidFill>
              <a:effectLst/>
              <a:uLnTx/>
              <a:uFillTx/>
              <a:latin typeface="Gabriola"/>
              <a:ea typeface="+mn-ea"/>
              <a:cs typeface="Gabriola"/>
            </a:endParaRPr>
          </a:p>
          <a:p>
            <a:pPr marL="285750" indent="-285750">
              <a:buFont typeface="Arial" panose="020B0604020202020204" pitchFamily="34" charset="0"/>
              <a:buChar char="•"/>
            </a:pPr>
            <a:endParaRPr lang="en-US" dirty="0"/>
          </a:p>
        </p:txBody>
      </p:sp>
      <p:sp>
        <p:nvSpPr>
          <p:cNvPr id="11" name="TextBox 10">
            <a:extLst>
              <a:ext uri="{FF2B5EF4-FFF2-40B4-BE49-F238E27FC236}">
                <a16:creationId xmlns:a16="http://schemas.microsoft.com/office/drawing/2014/main" id="{1EFE0222-C741-DB7E-B98D-860BEEECEC90}"/>
              </a:ext>
            </a:extLst>
          </p:cNvPr>
          <p:cNvSpPr txBox="1"/>
          <p:nvPr/>
        </p:nvSpPr>
        <p:spPr>
          <a:xfrm>
            <a:off x="561113" y="714545"/>
            <a:ext cx="9998731" cy="923330"/>
          </a:xfrm>
          <a:prstGeom prst="rect">
            <a:avLst/>
          </a:prstGeom>
          <a:noFill/>
        </p:spPr>
        <p:txBody>
          <a:bodyPr wrap="square" rtlCol="0">
            <a:spAutoFit/>
          </a:bodyPr>
          <a:lstStyle/>
          <a:p>
            <a:r>
              <a:rPr kumimoji="0" lang="en-US" sz="3600" b="1" i="0" u="none" strike="noStrike" kern="1200" cap="none" spc="-25" normalizeH="0" baseline="0" noProof="0" dirty="0">
                <a:ln>
                  <a:noFill/>
                </a:ln>
                <a:solidFill>
                  <a:srgbClr val="A02B93">
                    <a:lumMod val="75000"/>
                  </a:srgbClr>
                </a:solidFill>
                <a:effectLst/>
                <a:uLnTx/>
                <a:uFillTx/>
                <a:latin typeface="Congenial Black" panose="02000503040000020004" pitchFamily="2" charset="0"/>
                <a:cs typeface="Gabriola"/>
              </a:rPr>
              <a:t>Oyster</a:t>
            </a:r>
            <a:r>
              <a:rPr kumimoji="0" lang="en-US" sz="3600" b="1" i="0" u="none" strike="noStrike" kern="1200" cap="none" spc="-90" normalizeH="0" baseline="0" noProof="0" dirty="0">
                <a:ln>
                  <a:noFill/>
                </a:ln>
                <a:solidFill>
                  <a:srgbClr val="A02B93">
                    <a:lumMod val="75000"/>
                  </a:srgbClr>
                </a:solidFill>
                <a:effectLst/>
                <a:uLnTx/>
                <a:uFillTx/>
                <a:latin typeface="Congenial Black" panose="02000503040000020004" pitchFamily="2" charset="0"/>
                <a:cs typeface="Gabriola"/>
              </a:rPr>
              <a:t> </a:t>
            </a:r>
            <a:r>
              <a:rPr kumimoji="0" lang="en-US" sz="3600" b="1" i="0" u="none" strike="noStrike" kern="1200" cap="none" spc="-40" normalizeH="0" baseline="0" noProof="0" dirty="0">
                <a:ln>
                  <a:noFill/>
                </a:ln>
                <a:solidFill>
                  <a:srgbClr val="A02B93">
                    <a:lumMod val="75000"/>
                  </a:srgbClr>
                </a:solidFill>
                <a:effectLst/>
                <a:uLnTx/>
                <a:uFillTx/>
                <a:latin typeface="Congenial Black" panose="02000503040000020004" pitchFamily="2" charset="0"/>
                <a:cs typeface="Gabriola"/>
              </a:rPr>
              <a:t>mushrooms</a:t>
            </a:r>
            <a:r>
              <a:rPr kumimoji="0" lang="en-US" sz="3600" b="1" i="0" u="none" strike="noStrike" kern="1200" cap="none" spc="-125" normalizeH="0" baseline="0" noProof="0" dirty="0">
                <a:ln>
                  <a:noFill/>
                </a:ln>
                <a:solidFill>
                  <a:srgbClr val="A02B93">
                    <a:lumMod val="75000"/>
                  </a:srgbClr>
                </a:solidFill>
                <a:effectLst/>
                <a:uLnTx/>
                <a:uFillTx/>
                <a:latin typeface="Congenial Black" panose="02000503040000020004" pitchFamily="2" charset="0"/>
                <a:cs typeface="Gabriola"/>
              </a:rPr>
              <a:t>  </a:t>
            </a:r>
            <a:r>
              <a:rPr kumimoji="0" lang="en-US" sz="3600" b="1" i="0" u="none" strike="noStrike" kern="1200" cap="none" spc="-30" normalizeH="0" baseline="0" noProof="0" dirty="0">
                <a:ln>
                  <a:noFill/>
                </a:ln>
                <a:solidFill>
                  <a:srgbClr val="A02B93">
                    <a:lumMod val="75000"/>
                  </a:srgbClr>
                </a:solidFill>
                <a:effectLst/>
                <a:uLnTx/>
                <a:uFillTx/>
                <a:latin typeface="Congenial Black" panose="02000503040000020004" pitchFamily="2" charset="0"/>
                <a:cs typeface="Gabriola"/>
              </a:rPr>
              <a:t>(Pleurotus</a:t>
            </a:r>
            <a:r>
              <a:rPr kumimoji="0" lang="en-US" sz="3600" b="1" i="0" u="none" strike="noStrike" kern="1200" cap="none" spc="-135" normalizeH="0" baseline="0" noProof="0" dirty="0">
                <a:ln>
                  <a:noFill/>
                </a:ln>
                <a:solidFill>
                  <a:srgbClr val="A02B93">
                    <a:lumMod val="75000"/>
                  </a:srgbClr>
                </a:solidFill>
                <a:effectLst/>
                <a:uLnTx/>
                <a:uFillTx/>
                <a:latin typeface="Congenial Black" panose="02000503040000020004" pitchFamily="2" charset="0"/>
                <a:cs typeface="Gabriola"/>
              </a:rPr>
              <a:t> </a:t>
            </a:r>
            <a:r>
              <a:rPr kumimoji="0" lang="en-US" sz="3600" b="1" i="0" u="none" strike="noStrike" kern="1200" cap="none" spc="-20" normalizeH="0" baseline="0" noProof="0" dirty="0">
                <a:ln>
                  <a:noFill/>
                </a:ln>
                <a:solidFill>
                  <a:srgbClr val="A02B93">
                    <a:lumMod val="75000"/>
                  </a:srgbClr>
                </a:solidFill>
                <a:effectLst/>
                <a:uLnTx/>
                <a:uFillTx/>
                <a:latin typeface="Congenial Black" panose="02000503040000020004" pitchFamily="2" charset="0"/>
                <a:cs typeface="Gabriola"/>
              </a:rPr>
              <a:t>ostreatus.)</a:t>
            </a:r>
          </a:p>
          <a:p>
            <a:endParaRPr lang="en-US" dirty="0"/>
          </a:p>
        </p:txBody>
      </p:sp>
    </p:spTree>
    <p:extLst>
      <p:ext uri="{BB962C8B-B14F-4D97-AF65-F5344CB8AC3E}">
        <p14:creationId xmlns:p14="http://schemas.microsoft.com/office/powerpoint/2010/main" val="14887408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2F93A8-7AB8-6845-6249-0833E5C1A6E3}"/>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18B3F1B-EC5D-A9AB-EFDD-C689A8AFFBD3}"/>
              </a:ext>
            </a:extLst>
          </p:cNvPr>
          <p:cNvPicPr>
            <a:picLocks noChangeAspect="1"/>
          </p:cNvPicPr>
          <p:nvPr/>
        </p:nvPicPr>
        <p:blipFill>
          <a:blip r:embed="rId2"/>
          <a:stretch>
            <a:fillRect/>
          </a:stretch>
        </p:blipFill>
        <p:spPr>
          <a:xfrm>
            <a:off x="357012" y="106229"/>
            <a:ext cx="1737259" cy="552638"/>
          </a:xfrm>
          <a:prstGeom prst="rect">
            <a:avLst/>
          </a:prstGeom>
        </p:spPr>
      </p:pic>
      <p:pic>
        <p:nvPicPr>
          <p:cNvPr id="3" name="Picture 2">
            <a:extLst>
              <a:ext uri="{FF2B5EF4-FFF2-40B4-BE49-F238E27FC236}">
                <a16:creationId xmlns:a16="http://schemas.microsoft.com/office/drawing/2014/main" id="{EE32DC69-96B6-CDAB-C289-35DB33AE9E2A}"/>
              </a:ext>
            </a:extLst>
          </p:cNvPr>
          <p:cNvPicPr>
            <a:picLocks noChangeAspect="1"/>
          </p:cNvPicPr>
          <p:nvPr/>
        </p:nvPicPr>
        <p:blipFill>
          <a:blip r:embed="rId3">
            <a:extLst>
              <a:ext uri="{BEBA8EAE-BF5A-486C-A8C5-ECC9F3942E4B}">
                <a14:imgProps xmlns:a14="http://schemas.microsoft.com/office/drawing/2010/main">
                  <a14:imgLayer r:embed="rId4">
                    <a14:imgEffect>
                      <a14:saturation sat="126000"/>
                    </a14:imgEffect>
                  </a14:imgLayer>
                </a14:imgProps>
              </a:ext>
            </a:extLst>
          </a:blip>
          <a:stretch>
            <a:fillRect/>
          </a:stretch>
        </p:blipFill>
        <p:spPr>
          <a:xfrm>
            <a:off x="7860892" y="17739"/>
            <a:ext cx="3769994" cy="658866"/>
          </a:xfrm>
          <a:prstGeom prst="rect">
            <a:avLst/>
          </a:prstGeom>
        </p:spPr>
      </p:pic>
      <p:pic>
        <p:nvPicPr>
          <p:cNvPr id="4" name="Picture 3">
            <a:extLst>
              <a:ext uri="{FF2B5EF4-FFF2-40B4-BE49-F238E27FC236}">
                <a16:creationId xmlns:a16="http://schemas.microsoft.com/office/drawing/2014/main" id="{4553B276-5D60-B3F6-E814-44297D6B1689}"/>
              </a:ext>
            </a:extLst>
          </p:cNvPr>
          <p:cNvPicPr>
            <a:picLocks noChangeAspect="1"/>
          </p:cNvPicPr>
          <p:nvPr/>
        </p:nvPicPr>
        <p:blipFill>
          <a:blip r:embed="rId5"/>
          <a:stretch>
            <a:fillRect/>
          </a:stretch>
        </p:blipFill>
        <p:spPr>
          <a:xfrm>
            <a:off x="54340" y="3404614"/>
            <a:ext cx="12083319" cy="48772"/>
          </a:xfrm>
          <a:prstGeom prst="rect">
            <a:avLst/>
          </a:prstGeom>
        </p:spPr>
      </p:pic>
      <p:pic>
        <p:nvPicPr>
          <p:cNvPr id="5" name="Picture 4">
            <a:extLst>
              <a:ext uri="{FF2B5EF4-FFF2-40B4-BE49-F238E27FC236}">
                <a16:creationId xmlns:a16="http://schemas.microsoft.com/office/drawing/2014/main" id="{3C3CA9F5-CE97-7534-FB4B-1A3FA2D1C9A2}"/>
              </a:ext>
            </a:extLst>
          </p:cNvPr>
          <p:cNvPicPr>
            <a:picLocks noChangeAspect="1"/>
          </p:cNvPicPr>
          <p:nvPr/>
        </p:nvPicPr>
        <p:blipFill>
          <a:blip r:embed="rId6"/>
          <a:stretch>
            <a:fillRect/>
          </a:stretch>
        </p:blipFill>
        <p:spPr>
          <a:xfrm>
            <a:off x="0" y="658867"/>
            <a:ext cx="12192000" cy="79248"/>
          </a:xfrm>
          <a:prstGeom prst="rect">
            <a:avLst/>
          </a:prstGeom>
        </p:spPr>
      </p:pic>
      <p:pic>
        <p:nvPicPr>
          <p:cNvPr id="6" name="Picture 5">
            <a:extLst>
              <a:ext uri="{FF2B5EF4-FFF2-40B4-BE49-F238E27FC236}">
                <a16:creationId xmlns:a16="http://schemas.microsoft.com/office/drawing/2014/main" id="{75CA1BC3-3553-6A3E-D40A-66057CB45DD4}"/>
              </a:ext>
            </a:extLst>
          </p:cNvPr>
          <p:cNvPicPr>
            <a:picLocks noChangeAspect="1"/>
          </p:cNvPicPr>
          <p:nvPr/>
        </p:nvPicPr>
        <p:blipFill>
          <a:blip r:embed="rId6"/>
          <a:stretch>
            <a:fillRect/>
          </a:stretch>
        </p:blipFill>
        <p:spPr>
          <a:xfrm>
            <a:off x="15011" y="6690819"/>
            <a:ext cx="12192000" cy="60953"/>
          </a:xfrm>
          <a:prstGeom prst="rect">
            <a:avLst/>
          </a:prstGeom>
        </p:spPr>
      </p:pic>
      <p:pic>
        <p:nvPicPr>
          <p:cNvPr id="8" name="Picture 7">
            <a:extLst>
              <a:ext uri="{FF2B5EF4-FFF2-40B4-BE49-F238E27FC236}">
                <a16:creationId xmlns:a16="http://schemas.microsoft.com/office/drawing/2014/main" id="{63792E55-C46D-CD16-F993-EECE0F9A2745}"/>
              </a:ext>
            </a:extLst>
          </p:cNvPr>
          <p:cNvPicPr>
            <a:picLocks noChangeAspect="1"/>
          </p:cNvPicPr>
          <p:nvPr/>
        </p:nvPicPr>
        <p:blipFill>
          <a:blip r:embed="rId7">
            <a:alphaModFix amt="95000"/>
          </a:blip>
          <a:stretch>
            <a:fillRect/>
          </a:stretch>
        </p:blipFill>
        <p:spPr>
          <a:xfrm>
            <a:off x="54340" y="870155"/>
            <a:ext cx="11937003" cy="5456329"/>
          </a:xfrm>
          <a:prstGeom prst="rect">
            <a:avLst/>
          </a:prstGeom>
        </p:spPr>
      </p:pic>
      <p:sp>
        <p:nvSpPr>
          <p:cNvPr id="13" name="TextBox 12">
            <a:extLst>
              <a:ext uri="{FF2B5EF4-FFF2-40B4-BE49-F238E27FC236}">
                <a16:creationId xmlns:a16="http://schemas.microsoft.com/office/drawing/2014/main" id="{EF1DAE67-FABC-F457-7F66-28392D5A2BB4}"/>
              </a:ext>
            </a:extLst>
          </p:cNvPr>
          <p:cNvSpPr txBox="1"/>
          <p:nvPr/>
        </p:nvSpPr>
        <p:spPr>
          <a:xfrm>
            <a:off x="200657" y="531516"/>
            <a:ext cx="11790686" cy="6617196"/>
          </a:xfrm>
          <a:prstGeom prst="rect">
            <a:avLst/>
          </a:prstGeom>
          <a:noFill/>
        </p:spPr>
        <p:txBody>
          <a:bodyPr wrap="square">
            <a:spAutoFit/>
          </a:bodyPr>
          <a:lstStyle/>
          <a:p>
            <a:pPr lvl="1">
              <a:defRPr/>
            </a:pPr>
            <a:endParaRPr kumimoji="0" lang="en-US" sz="2800" b="0" i="0" u="none" strike="noStrike" kern="1200" cap="none" spc="0" normalizeH="0" baseline="0" noProof="0" dirty="0">
              <a:ln>
                <a:noFill/>
              </a:ln>
              <a:solidFill>
                <a:srgbClr val="000000"/>
              </a:solidFill>
              <a:effectLst/>
              <a:uLnTx/>
              <a:uFillTx/>
              <a:latin typeface="Aptos" panose="02110004020202020204"/>
              <a:ea typeface="+mn-ea"/>
              <a:cs typeface="+mn-cs"/>
            </a:endParaRPr>
          </a:p>
          <a:p>
            <a:pPr marL="742950" lvl="1" indent="-285750">
              <a:buFont typeface="Arial" panose="020B0604020202020204" pitchFamily="34" charset="0"/>
              <a:buChar char="•"/>
              <a:defRPr/>
            </a:pPr>
            <a:r>
              <a:rPr lang="en-US" sz="2800" dirty="0"/>
              <a:t>The ideal temperature range is 20-33°C and  the preferred pH range is </a:t>
            </a:r>
            <a:r>
              <a:rPr lang="en-US" sz="2800" b="0" i="0" dirty="0">
                <a:solidFill>
                  <a:srgbClr val="040C28"/>
                </a:solidFill>
                <a:effectLst/>
                <a:latin typeface="Google Sans"/>
              </a:rPr>
              <a:t>6.5-7.0</a:t>
            </a:r>
            <a:r>
              <a:rPr lang="en-US" sz="2800" dirty="0"/>
              <a:t> for oyster mushroom cultivation.</a:t>
            </a:r>
            <a:endParaRPr kumimoji="0" lang="en-US" sz="2800" b="0" i="0" u="none" strike="noStrike" kern="1200" cap="none" spc="0" normalizeH="0" baseline="0" noProof="0" dirty="0">
              <a:ln>
                <a:noFill/>
              </a:ln>
              <a:solidFill>
                <a:srgbClr val="000000"/>
              </a:solidFill>
              <a:effectLst/>
              <a:uLnTx/>
              <a:uFillTx/>
              <a:latin typeface="Aptos" panose="02110004020202020204"/>
              <a:ea typeface="+mn-ea"/>
              <a:cs typeface="+mn-cs"/>
            </a:endParaRPr>
          </a:p>
          <a:p>
            <a:pPr lvl="1">
              <a:defRPr/>
            </a:pPr>
            <a:endParaRPr kumimoji="0" lang="en-US" sz="2800" b="0" i="0" u="none" strike="noStrike" kern="1200" cap="none" spc="0" normalizeH="0" baseline="0" noProof="0" dirty="0">
              <a:ln>
                <a:noFill/>
              </a:ln>
              <a:solidFill>
                <a:srgbClr val="000000"/>
              </a:solidFill>
              <a:effectLst/>
              <a:uLnTx/>
              <a:uFillTx/>
              <a:latin typeface="Aptos" panose="02110004020202020204"/>
              <a:ea typeface="+mn-ea"/>
              <a:cs typeface="+mn-cs"/>
            </a:endParaRPr>
          </a:p>
          <a:p>
            <a:pPr marL="742950" lvl="1" indent="-285750">
              <a:buFont typeface="Arial" panose="020B0604020202020204" pitchFamily="34" charset="0"/>
              <a:buChar char="•"/>
              <a:defRPr/>
            </a:pPr>
            <a:r>
              <a:rPr lang="en-US" sz="2800" dirty="0">
                <a:solidFill>
                  <a:srgbClr val="000000"/>
                </a:solidFill>
                <a:latin typeface="Aptos" panose="02110004020202020204"/>
              </a:rPr>
              <a:t>Consumption of oyster mushroom extracts lowers cholesterol levels, an effect linked to their content of beta-glucans.</a:t>
            </a:r>
          </a:p>
          <a:p>
            <a:pPr lvl="1">
              <a:defRPr/>
            </a:pPr>
            <a:endParaRPr lang="en-US" sz="2800" dirty="0">
              <a:solidFill>
                <a:srgbClr val="000000"/>
              </a:solidFill>
              <a:latin typeface="Aptos" panose="02110004020202020204"/>
            </a:endParaRPr>
          </a:p>
          <a:p>
            <a:pPr marL="742950" lvl="1" indent="-285750">
              <a:buFont typeface="Arial" panose="020B0604020202020204" pitchFamily="34" charset="0"/>
              <a:buChar char="•"/>
              <a:defRPr/>
            </a:pPr>
            <a:r>
              <a:rPr lang="en-US" sz="2800" dirty="0">
                <a:solidFill>
                  <a:srgbClr val="000000"/>
                </a:solidFill>
                <a:latin typeface="Aptos" panose="02110004020202020204"/>
              </a:rPr>
              <a:t>A total of 17 amino acids, including all the essential amino acids, qualitatively identified in oyster mushrooms.</a:t>
            </a:r>
          </a:p>
          <a:p>
            <a:pPr lvl="1">
              <a:defRPr/>
            </a:pPr>
            <a:endParaRPr lang="en-US" sz="2800" dirty="0">
              <a:solidFill>
                <a:srgbClr val="000000"/>
              </a:solidFill>
              <a:latin typeface="Aptos" panose="02110004020202020204"/>
            </a:endParaRPr>
          </a:p>
          <a:p>
            <a:pPr lvl="1">
              <a:defRPr/>
            </a:pPr>
            <a:r>
              <a:rPr lang="en-US" sz="2800" dirty="0">
                <a:solidFill>
                  <a:srgbClr val="000000"/>
                </a:solidFill>
                <a:latin typeface="Aptos" panose="02110004020202020204"/>
              </a:rPr>
              <a:t>Therefore, Oyster mushrooms are widely </a:t>
            </a:r>
            <a:r>
              <a:rPr lang="en-US" sz="2800" dirty="0"/>
              <a:t>cultivated and consumed worldwide for both culinary and medicinal purposes. </a:t>
            </a:r>
            <a:r>
              <a:rPr lang="en-US" sz="2800" dirty="0">
                <a:solidFill>
                  <a:srgbClr val="000000"/>
                </a:solidFill>
                <a:latin typeface="Aptos" panose="02110004020202020204"/>
              </a:rPr>
              <a:t>Adding oyster mushrooms to a cereal diet might aid in overcoming the lack of lysine, an essential amino acid.</a:t>
            </a:r>
          </a:p>
          <a:p>
            <a:pPr marL="742950" lvl="1" indent="-285750">
              <a:buFont typeface="Arial" panose="020B0604020202020204" pitchFamily="34" charset="0"/>
              <a:buChar char="•"/>
              <a:defRPr/>
            </a:pPr>
            <a:endParaRPr kumimoji="0" lang="en-US" sz="3200" b="0" i="0" u="none" strike="noStrike" kern="1200" cap="none" spc="0" normalizeH="0" baseline="0" noProof="0" dirty="0">
              <a:ln>
                <a:noFill/>
              </a:ln>
              <a:solidFill>
                <a:srgbClr val="000000"/>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668386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12FB4D-B0B6-2B27-65B0-FB2E84BC7D97}"/>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A6CB488-279D-725F-764A-6E93464E3D58}"/>
              </a:ext>
            </a:extLst>
          </p:cNvPr>
          <p:cNvPicPr>
            <a:picLocks noChangeAspect="1"/>
          </p:cNvPicPr>
          <p:nvPr/>
        </p:nvPicPr>
        <p:blipFill>
          <a:blip r:embed="rId3"/>
          <a:stretch>
            <a:fillRect/>
          </a:stretch>
        </p:blipFill>
        <p:spPr>
          <a:xfrm>
            <a:off x="357012" y="106229"/>
            <a:ext cx="1737259" cy="552638"/>
          </a:xfrm>
          <a:prstGeom prst="rect">
            <a:avLst/>
          </a:prstGeom>
        </p:spPr>
      </p:pic>
      <p:pic>
        <p:nvPicPr>
          <p:cNvPr id="3" name="Picture 2">
            <a:extLst>
              <a:ext uri="{FF2B5EF4-FFF2-40B4-BE49-F238E27FC236}">
                <a16:creationId xmlns:a16="http://schemas.microsoft.com/office/drawing/2014/main" id="{E2C5F589-3F86-13FB-DFF1-DCAEEA87113C}"/>
              </a:ext>
            </a:extLst>
          </p:cNvPr>
          <p:cNvPicPr>
            <a:picLocks noChangeAspect="1"/>
          </p:cNvPicPr>
          <p:nvPr/>
        </p:nvPicPr>
        <p:blipFill>
          <a:blip r:embed="rId4">
            <a:extLst>
              <a:ext uri="{BEBA8EAE-BF5A-486C-A8C5-ECC9F3942E4B}">
                <a14:imgProps xmlns:a14="http://schemas.microsoft.com/office/drawing/2010/main">
                  <a14:imgLayer r:embed="rId5">
                    <a14:imgEffect>
                      <a14:saturation sat="126000"/>
                    </a14:imgEffect>
                  </a14:imgLayer>
                </a14:imgProps>
              </a:ext>
            </a:extLst>
          </a:blip>
          <a:stretch>
            <a:fillRect/>
          </a:stretch>
        </p:blipFill>
        <p:spPr>
          <a:xfrm>
            <a:off x="7860892" y="17739"/>
            <a:ext cx="3769994" cy="658866"/>
          </a:xfrm>
          <a:prstGeom prst="rect">
            <a:avLst/>
          </a:prstGeom>
        </p:spPr>
      </p:pic>
      <p:pic>
        <p:nvPicPr>
          <p:cNvPr id="4" name="Picture 3">
            <a:extLst>
              <a:ext uri="{FF2B5EF4-FFF2-40B4-BE49-F238E27FC236}">
                <a16:creationId xmlns:a16="http://schemas.microsoft.com/office/drawing/2014/main" id="{A1A4AA7C-38A0-D4B1-1DEB-1143D97FBB3B}"/>
              </a:ext>
            </a:extLst>
          </p:cNvPr>
          <p:cNvPicPr>
            <a:picLocks noChangeAspect="1"/>
          </p:cNvPicPr>
          <p:nvPr/>
        </p:nvPicPr>
        <p:blipFill>
          <a:blip r:embed="rId6"/>
          <a:stretch>
            <a:fillRect/>
          </a:stretch>
        </p:blipFill>
        <p:spPr>
          <a:xfrm>
            <a:off x="54340" y="3404614"/>
            <a:ext cx="12083319" cy="48772"/>
          </a:xfrm>
          <a:prstGeom prst="rect">
            <a:avLst/>
          </a:prstGeom>
        </p:spPr>
      </p:pic>
      <p:pic>
        <p:nvPicPr>
          <p:cNvPr id="5" name="Picture 4">
            <a:extLst>
              <a:ext uri="{FF2B5EF4-FFF2-40B4-BE49-F238E27FC236}">
                <a16:creationId xmlns:a16="http://schemas.microsoft.com/office/drawing/2014/main" id="{F9CAC0FE-415F-28C0-4776-BFD7FF60187A}"/>
              </a:ext>
            </a:extLst>
          </p:cNvPr>
          <p:cNvPicPr>
            <a:picLocks noChangeAspect="1"/>
          </p:cNvPicPr>
          <p:nvPr/>
        </p:nvPicPr>
        <p:blipFill>
          <a:blip r:embed="rId7"/>
          <a:stretch>
            <a:fillRect/>
          </a:stretch>
        </p:blipFill>
        <p:spPr>
          <a:xfrm>
            <a:off x="0" y="658867"/>
            <a:ext cx="12192000" cy="79248"/>
          </a:xfrm>
          <a:prstGeom prst="rect">
            <a:avLst/>
          </a:prstGeom>
        </p:spPr>
      </p:pic>
      <p:pic>
        <p:nvPicPr>
          <p:cNvPr id="6" name="Picture 5">
            <a:extLst>
              <a:ext uri="{FF2B5EF4-FFF2-40B4-BE49-F238E27FC236}">
                <a16:creationId xmlns:a16="http://schemas.microsoft.com/office/drawing/2014/main" id="{C1F047BA-3868-DC1E-D6E7-7794061BF4BA}"/>
              </a:ext>
            </a:extLst>
          </p:cNvPr>
          <p:cNvPicPr>
            <a:picLocks noChangeAspect="1"/>
          </p:cNvPicPr>
          <p:nvPr/>
        </p:nvPicPr>
        <p:blipFill>
          <a:blip r:embed="rId7"/>
          <a:stretch>
            <a:fillRect/>
          </a:stretch>
        </p:blipFill>
        <p:spPr>
          <a:xfrm>
            <a:off x="15011" y="6690819"/>
            <a:ext cx="12192000" cy="60953"/>
          </a:xfrm>
          <a:prstGeom prst="rect">
            <a:avLst/>
          </a:prstGeom>
        </p:spPr>
      </p:pic>
      <p:pic>
        <p:nvPicPr>
          <p:cNvPr id="8" name="Picture 7">
            <a:extLst>
              <a:ext uri="{FF2B5EF4-FFF2-40B4-BE49-F238E27FC236}">
                <a16:creationId xmlns:a16="http://schemas.microsoft.com/office/drawing/2014/main" id="{15BB4217-1A62-14FB-CAA9-8E667E2F094A}"/>
              </a:ext>
            </a:extLst>
          </p:cNvPr>
          <p:cNvPicPr>
            <a:picLocks noChangeAspect="1"/>
          </p:cNvPicPr>
          <p:nvPr/>
        </p:nvPicPr>
        <p:blipFill>
          <a:blip r:embed="rId8">
            <a:alphaModFix amt="95000"/>
          </a:blip>
          <a:stretch>
            <a:fillRect/>
          </a:stretch>
        </p:blipFill>
        <p:spPr>
          <a:xfrm>
            <a:off x="15011" y="907054"/>
            <a:ext cx="11937003" cy="5456329"/>
          </a:xfrm>
          <a:prstGeom prst="rect">
            <a:avLst/>
          </a:prstGeom>
        </p:spPr>
      </p:pic>
      <p:sp>
        <p:nvSpPr>
          <p:cNvPr id="10" name="TextBox 9">
            <a:extLst>
              <a:ext uri="{FF2B5EF4-FFF2-40B4-BE49-F238E27FC236}">
                <a16:creationId xmlns:a16="http://schemas.microsoft.com/office/drawing/2014/main" id="{49E3FF32-C0DA-3077-5C99-E39E465953D2}"/>
              </a:ext>
            </a:extLst>
          </p:cNvPr>
          <p:cNvSpPr txBox="1"/>
          <p:nvPr/>
        </p:nvSpPr>
        <p:spPr>
          <a:xfrm>
            <a:off x="561114" y="676605"/>
            <a:ext cx="11273874" cy="707886"/>
          </a:xfrm>
          <a:prstGeom prst="rect">
            <a:avLst/>
          </a:prstGeom>
          <a:noFill/>
        </p:spPr>
        <p:txBody>
          <a:bodyPr wrap="square" rtlCol="0">
            <a:spAutoFit/>
          </a:bodyPr>
          <a:lstStyle/>
          <a:p>
            <a:r>
              <a:rPr lang="en-US" sz="3200" dirty="0">
                <a:solidFill>
                  <a:schemeClr val="accent6">
                    <a:lumMod val="50000"/>
                  </a:schemeClr>
                </a:solidFill>
                <a:latin typeface="Congenial Black" panose="02000503040000020004" pitchFamily="2" charset="0"/>
              </a:rPr>
              <a:t>Nutritional</a:t>
            </a:r>
            <a:r>
              <a:rPr lang="en-US" sz="4000" dirty="0">
                <a:solidFill>
                  <a:schemeClr val="accent6">
                    <a:lumMod val="50000"/>
                  </a:schemeClr>
                </a:solidFill>
                <a:latin typeface="Congenial Black" panose="02000503040000020004" pitchFamily="2" charset="0"/>
              </a:rPr>
              <a:t> composition of oyster mushroom</a:t>
            </a:r>
          </a:p>
        </p:txBody>
      </p:sp>
      <p:sp>
        <p:nvSpPr>
          <p:cNvPr id="12" name="TextBox 11">
            <a:extLst>
              <a:ext uri="{FF2B5EF4-FFF2-40B4-BE49-F238E27FC236}">
                <a16:creationId xmlns:a16="http://schemas.microsoft.com/office/drawing/2014/main" id="{E594AB6E-5D45-F0EC-E24C-6DF53B950BCF}"/>
              </a:ext>
            </a:extLst>
          </p:cNvPr>
          <p:cNvSpPr txBox="1"/>
          <p:nvPr/>
        </p:nvSpPr>
        <p:spPr>
          <a:xfrm>
            <a:off x="4626772" y="1444234"/>
            <a:ext cx="7612560" cy="1754326"/>
          </a:xfrm>
          <a:prstGeom prst="rect">
            <a:avLst/>
          </a:prstGeom>
          <a:noFill/>
        </p:spPr>
        <p:txBody>
          <a:bodyPr wrap="square">
            <a:spAutoFit/>
          </a:bodyPr>
          <a:lstStyle/>
          <a:p>
            <a:r>
              <a:rPr lang="en-US" sz="2400" b="1" dirty="0"/>
              <a:t>#</a:t>
            </a:r>
            <a:r>
              <a:rPr lang="en-US" sz="2400" dirty="0"/>
              <a:t> </a:t>
            </a:r>
            <a:r>
              <a:rPr lang="en-US" sz="2700" b="0" i="0" dirty="0">
                <a:solidFill>
                  <a:srgbClr val="C00000"/>
                </a:solidFill>
                <a:effectLst/>
                <a:latin typeface="Merriweather" panose="00000500000000000000" pitchFamily="2" charset="0"/>
              </a:rPr>
              <a:t>Oyster mushrooms are a low-calorie, fat-free, fiber-rich food high in several vitamins and minerals such as phosphorus, copper, and niacin.</a:t>
            </a:r>
            <a:endParaRPr lang="en-US" sz="2700" dirty="0">
              <a:solidFill>
                <a:srgbClr val="C00000"/>
              </a:solidFill>
            </a:endParaRPr>
          </a:p>
        </p:txBody>
      </p:sp>
      <p:pic>
        <p:nvPicPr>
          <p:cNvPr id="11" name="Picture 10">
            <a:extLst>
              <a:ext uri="{FF2B5EF4-FFF2-40B4-BE49-F238E27FC236}">
                <a16:creationId xmlns:a16="http://schemas.microsoft.com/office/drawing/2014/main" id="{0D4A5724-1EC0-D842-1D1F-4140F6C8DB42}"/>
              </a:ext>
            </a:extLst>
          </p:cNvPr>
          <p:cNvPicPr>
            <a:picLocks noChangeAspect="1"/>
          </p:cNvPicPr>
          <p:nvPr/>
        </p:nvPicPr>
        <p:blipFill>
          <a:blip r:embed="rId9"/>
          <a:stretch>
            <a:fillRect/>
          </a:stretch>
        </p:blipFill>
        <p:spPr>
          <a:xfrm>
            <a:off x="4758414" y="3477772"/>
            <a:ext cx="7193600" cy="3006993"/>
          </a:xfrm>
          <a:prstGeom prst="rect">
            <a:avLst/>
          </a:prstGeom>
        </p:spPr>
      </p:pic>
      <p:graphicFrame>
        <p:nvGraphicFramePr>
          <p:cNvPr id="16" name="Table 15">
            <a:extLst>
              <a:ext uri="{FF2B5EF4-FFF2-40B4-BE49-F238E27FC236}">
                <a16:creationId xmlns:a16="http://schemas.microsoft.com/office/drawing/2014/main" id="{F6DE08B5-884E-0AF9-A89C-0FB91CF8C1B0}"/>
              </a:ext>
            </a:extLst>
          </p:cNvPr>
          <p:cNvGraphicFramePr>
            <a:graphicFrameLocks noGrp="1"/>
          </p:cNvGraphicFramePr>
          <p:nvPr>
            <p:extLst>
              <p:ext uri="{D42A27DB-BD31-4B8C-83A1-F6EECF244321}">
                <p14:modId xmlns:p14="http://schemas.microsoft.com/office/powerpoint/2010/main" val="3318743484"/>
              </p:ext>
            </p:extLst>
          </p:nvPr>
        </p:nvGraphicFramePr>
        <p:xfrm>
          <a:off x="102012" y="1379243"/>
          <a:ext cx="4237442" cy="5311572"/>
        </p:xfrm>
        <a:graphic>
          <a:graphicData uri="http://schemas.openxmlformats.org/drawingml/2006/table">
            <a:tbl>
              <a:tblPr firstRow="1" bandRow="1">
                <a:tableStyleId>{5C22544A-7EE6-4342-B048-85BDC9FD1C3A}</a:tableStyleId>
              </a:tblPr>
              <a:tblGrid>
                <a:gridCol w="2352331">
                  <a:extLst>
                    <a:ext uri="{9D8B030D-6E8A-4147-A177-3AD203B41FA5}">
                      <a16:colId xmlns:a16="http://schemas.microsoft.com/office/drawing/2014/main" val="2668239285"/>
                    </a:ext>
                  </a:extLst>
                </a:gridCol>
                <a:gridCol w="1885111">
                  <a:extLst>
                    <a:ext uri="{9D8B030D-6E8A-4147-A177-3AD203B41FA5}">
                      <a16:colId xmlns:a16="http://schemas.microsoft.com/office/drawing/2014/main" val="301146586"/>
                    </a:ext>
                  </a:extLst>
                </a:gridCol>
              </a:tblGrid>
              <a:tr h="442631">
                <a:tc>
                  <a:txBody>
                    <a:bodyPr/>
                    <a:lstStyle/>
                    <a:p>
                      <a:r>
                        <a:rPr lang="en-US" sz="2300" dirty="0">
                          <a:latin typeface="Congenial Black" panose="02000503040000020004" pitchFamily="2" charset="0"/>
                        </a:rPr>
                        <a:t>Calories</a:t>
                      </a:r>
                    </a:p>
                  </a:txBody>
                  <a:tcPr/>
                </a:tc>
                <a:tc>
                  <a:txBody>
                    <a:bodyPr/>
                    <a:lstStyle/>
                    <a:p>
                      <a:r>
                        <a:rPr lang="en-US" sz="2300" dirty="0">
                          <a:latin typeface="Congenial Black" panose="02000503040000020004" pitchFamily="2" charset="0"/>
                        </a:rPr>
                        <a:t>28</a:t>
                      </a:r>
                    </a:p>
                  </a:txBody>
                  <a:tcPr/>
                </a:tc>
                <a:extLst>
                  <a:ext uri="{0D108BD9-81ED-4DB2-BD59-A6C34878D82A}">
                    <a16:rowId xmlns:a16="http://schemas.microsoft.com/office/drawing/2014/main" val="3042809483"/>
                  </a:ext>
                </a:extLst>
              </a:tr>
              <a:tr h="442631">
                <a:tc>
                  <a:txBody>
                    <a:bodyPr/>
                    <a:lstStyle/>
                    <a:p>
                      <a:r>
                        <a:rPr lang="en-US" sz="2300" b="1" i="0" dirty="0">
                          <a:solidFill>
                            <a:srgbClr val="212121"/>
                          </a:solidFill>
                          <a:effectLst/>
                          <a:latin typeface="Congenial Black" panose="02000503040000020004" pitchFamily="2" charset="0"/>
                        </a:rPr>
                        <a:t>Sodium</a:t>
                      </a:r>
                      <a:endParaRPr lang="en-US" sz="2300" dirty="0">
                        <a:latin typeface="Congenial Black" panose="02000503040000020004" pitchFamily="2" charset="0"/>
                      </a:endParaRPr>
                    </a:p>
                  </a:txBody>
                  <a:tcPr/>
                </a:tc>
                <a:tc>
                  <a:txBody>
                    <a:bodyPr/>
                    <a:lstStyle/>
                    <a:p>
                      <a:r>
                        <a:rPr lang="en-US" sz="2300" b="0" i="0" dirty="0">
                          <a:solidFill>
                            <a:srgbClr val="212121"/>
                          </a:solidFill>
                          <a:effectLst/>
                          <a:latin typeface="Congenial Black" panose="02000503040000020004" pitchFamily="2" charset="0"/>
                        </a:rPr>
                        <a:t>15.5mg</a:t>
                      </a:r>
                      <a:endParaRPr lang="en-US" sz="2300" dirty="0">
                        <a:latin typeface="Congenial Black" panose="02000503040000020004" pitchFamily="2" charset="0"/>
                      </a:endParaRPr>
                    </a:p>
                  </a:txBody>
                  <a:tcPr/>
                </a:tc>
                <a:extLst>
                  <a:ext uri="{0D108BD9-81ED-4DB2-BD59-A6C34878D82A}">
                    <a16:rowId xmlns:a16="http://schemas.microsoft.com/office/drawing/2014/main" val="1207687432"/>
                  </a:ext>
                </a:extLst>
              </a:tr>
              <a:tr h="442631">
                <a:tc>
                  <a:txBody>
                    <a:bodyPr/>
                    <a:lstStyle/>
                    <a:p>
                      <a:r>
                        <a:rPr lang="en-US" sz="2300" b="1" i="0" dirty="0">
                          <a:solidFill>
                            <a:srgbClr val="212121"/>
                          </a:solidFill>
                          <a:effectLst/>
                          <a:latin typeface="Congenial Black" panose="02000503040000020004" pitchFamily="2" charset="0"/>
                        </a:rPr>
                        <a:t>Fat</a:t>
                      </a:r>
                      <a:endParaRPr lang="en-US" sz="2300" dirty="0">
                        <a:latin typeface="Congenial Black" panose="02000503040000020004" pitchFamily="2" charset="0"/>
                      </a:endParaRPr>
                    </a:p>
                  </a:txBody>
                  <a:tcPr/>
                </a:tc>
                <a:tc>
                  <a:txBody>
                    <a:bodyPr/>
                    <a:lstStyle/>
                    <a:p>
                      <a:r>
                        <a:rPr lang="en-US" sz="2300" b="0" i="0" dirty="0">
                          <a:solidFill>
                            <a:srgbClr val="212121"/>
                          </a:solidFill>
                          <a:effectLst/>
                          <a:latin typeface="Congenial Black" panose="02000503040000020004" pitchFamily="2" charset="0"/>
                        </a:rPr>
                        <a:t>0.3g</a:t>
                      </a:r>
                      <a:endParaRPr lang="en-US" sz="2300" dirty="0">
                        <a:latin typeface="Congenial Black" panose="02000503040000020004" pitchFamily="2" charset="0"/>
                      </a:endParaRPr>
                    </a:p>
                  </a:txBody>
                  <a:tcPr/>
                </a:tc>
                <a:extLst>
                  <a:ext uri="{0D108BD9-81ED-4DB2-BD59-A6C34878D82A}">
                    <a16:rowId xmlns:a16="http://schemas.microsoft.com/office/drawing/2014/main" val="3136397643"/>
                  </a:ext>
                </a:extLst>
              </a:tr>
              <a:tr h="442631">
                <a:tc>
                  <a:txBody>
                    <a:bodyPr/>
                    <a:lstStyle/>
                    <a:p>
                      <a:r>
                        <a:rPr lang="en-US" sz="2300" b="1" i="0" dirty="0">
                          <a:solidFill>
                            <a:srgbClr val="212121"/>
                          </a:solidFill>
                          <a:effectLst/>
                          <a:latin typeface="Congenial Black" panose="02000503040000020004" pitchFamily="2" charset="0"/>
                        </a:rPr>
                        <a:t>Carbohydrates</a:t>
                      </a:r>
                      <a:endParaRPr lang="en-US" sz="2300" dirty="0">
                        <a:latin typeface="Congenial Black" panose="02000503040000020004" pitchFamily="2" charset="0"/>
                      </a:endParaRPr>
                    </a:p>
                  </a:txBody>
                  <a:tcPr/>
                </a:tc>
                <a:tc>
                  <a:txBody>
                    <a:bodyPr/>
                    <a:lstStyle/>
                    <a:p>
                      <a:r>
                        <a:rPr lang="en-US" sz="2300" b="0" i="0" dirty="0">
                          <a:solidFill>
                            <a:srgbClr val="212121"/>
                          </a:solidFill>
                          <a:effectLst/>
                          <a:latin typeface="Congenial Black" panose="02000503040000020004" pitchFamily="2" charset="0"/>
                        </a:rPr>
                        <a:t>5.2g</a:t>
                      </a:r>
                      <a:endParaRPr lang="en-US" sz="2300" dirty="0">
                        <a:latin typeface="Congenial Black" panose="02000503040000020004" pitchFamily="2" charset="0"/>
                      </a:endParaRPr>
                    </a:p>
                  </a:txBody>
                  <a:tcPr/>
                </a:tc>
                <a:extLst>
                  <a:ext uri="{0D108BD9-81ED-4DB2-BD59-A6C34878D82A}">
                    <a16:rowId xmlns:a16="http://schemas.microsoft.com/office/drawing/2014/main" val="1757471159"/>
                  </a:ext>
                </a:extLst>
              </a:tr>
              <a:tr h="442631">
                <a:tc>
                  <a:txBody>
                    <a:bodyPr/>
                    <a:lstStyle/>
                    <a:p>
                      <a:r>
                        <a:rPr lang="en-US" sz="2300" b="1" i="0" dirty="0">
                          <a:solidFill>
                            <a:srgbClr val="212121"/>
                          </a:solidFill>
                          <a:effectLst/>
                          <a:latin typeface="Congenial Black" panose="02000503040000020004" pitchFamily="2" charset="0"/>
                        </a:rPr>
                        <a:t>Fiber</a:t>
                      </a:r>
                      <a:endParaRPr lang="en-US" sz="2300" dirty="0">
                        <a:latin typeface="Congenial Black" panose="02000503040000020004" pitchFamily="2" charset="0"/>
                      </a:endParaRPr>
                    </a:p>
                  </a:txBody>
                  <a:tcPr/>
                </a:tc>
                <a:tc>
                  <a:txBody>
                    <a:bodyPr/>
                    <a:lstStyle/>
                    <a:p>
                      <a:r>
                        <a:rPr lang="en-US" sz="2300" b="0" i="0" dirty="0">
                          <a:solidFill>
                            <a:srgbClr val="212121"/>
                          </a:solidFill>
                          <a:effectLst/>
                          <a:latin typeface="Congenial Black" panose="02000503040000020004" pitchFamily="2" charset="0"/>
                        </a:rPr>
                        <a:t>2g</a:t>
                      </a:r>
                      <a:endParaRPr lang="en-US" sz="2300" dirty="0">
                        <a:latin typeface="Congenial Black" panose="02000503040000020004" pitchFamily="2" charset="0"/>
                      </a:endParaRPr>
                    </a:p>
                  </a:txBody>
                  <a:tcPr/>
                </a:tc>
                <a:extLst>
                  <a:ext uri="{0D108BD9-81ED-4DB2-BD59-A6C34878D82A}">
                    <a16:rowId xmlns:a16="http://schemas.microsoft.com/office/drawing/2014/main" val="1374562314"/>
                  </a:ext>
                </a:extLst>
              </a:tr>
              <a:tr h="442631">
                <a:tc>
                  <a:txBody>
                    <a:bodyPr/>
                    <a:lstStyle/>
                    <a:p>
                      <a:r>
                        <a:rPr lang="en-US" sz="2300" b="1" i="0" dirty="0">
                          <a:solidFill>
                            <a:srgbClr val="212121"/>
                          </a:solidFill>
                          <a:effectLst/>
                          <a:latin typeface="Congenial Black" panose="02000503040000020004" pitchFamily="2" charset="0"/>
                        </a:rPr>
                        <a:t>Sugar</a:t>
                      </a:r>
                      <a:endParaRPr lang="en-US" sz="2300" dirty="0">
                        <a:latin typeface="Congenial Black" panose="02000503040000020004" pitchFamily="2" charset="0"/>
                      </a:endParaRPr>
                    </a:p>
                  </a:txBody>
                  <a:tcPr/>
                </a:tc>
                <a:tc>
                  <a:txBody>
                    <a:bodyPr/>
                    <a:lstStyle/>
                    <a:p>
                      <a:r>
                        <a:rPr lang="en-US" sz="2300" b="0" i="0" dirty="0">
                          <a:solidFill>
                            <a:srgbClr val="212121"/>
                          </a:solidFill>
                          <a:effectLst/>
                          <a:latin typeface="Congenial Black" panose="02000503040000020004" pitchFamily="2" charset="0"/>
                        </a:rPr>
                        <a:t>0.95</a:t>
                      </a:r>
                      <a:endParaRPr lang="en-US" sz="2300" dirty="0">
                        <a:latin typeface="Congenial Black" panose="02000503040000020004" pitchFamily="2" charset="0"/>
                      </a:endParaRPr>
                    </a:p>
                  </a:txBody>
                  <a:tcPr/>
                </a:tc>
                <a:extLst>
                  <a:ext uri="{0D108BD9-81ED-4DB2-BD59-A6C34878D82A}">
                    <a16:rowId xmlns:a16="http://schemas.microsoft.com/office/drawing/2014/main" val="3359788869"/>
                  </a:ext>
                </a:extLst>
              </a:tr>
              <a:tr h="442631">
                <a:tc>
                  <a:txBody>
                    <a:bodyPr/>
                    <a:lstStyle/>
                    <a:p>
                      <a:r>
                        <a:rPr lang="en-US" sz="2300" b="1" i="0" dirty="0">
                          <a:solidFill>
                            <a:srgbClr val="212121"/>
                          </a:solidFill>
                          <a:effectLst/>
                          <a:latin typeface="Congenial Black" panose="02000503040000020004" pitchFamily="2" charset="0"/>
                        </a:rPr>
                        <a:t>Protein</a:t>
                      </a:r>
                      <a:endParaRPr lang="en-US" sz="2300" dirty="0">
                        <a:latin typeface="Congenial Black" panose="02000503040000020004" pitchFamily="2" charset="0"/>
                      </a:endParaRPr>
                    </a:p>
                  </a:txBody>
                  <a:tcPr/>
                </a:tc>
                <a:tc>
                  <a:txBody>
                    <a:bodyPr/>
                    <a:lstStyle/>
                    <a:p>
                      <a:r>
                        <a:rPr lang="en-US" sz="2300" b="0" i="0" dirty="0">
                          <a:solidFill>
                            <a:srgbClr val="212121"/>
                          </a:solidFill>
                          <a:effectLst/>
                          <a:latin typeface="Congenial Black" panose="02000503040000020004" pitchFamily="2" charset="0"/>
                        </a:rPr>
                        <a:t>2.9g</a:t>
                      </a:r>
                      <a:endParaRPr lang="en-US" sz="2300" dirty="0">
                        <a:latin typeface="Congenial Black" panose="02000503040000020004" pitchFamily="2" charset="0"/>
                      </a:endParaRPr>
                    </a:p>
                  </a:txBody>
                  <a:tcPr/>
                </a:tc>
                <a:extLst>
                  <a:ext uri="{0D108BD9-81ED-4DB2-BD59-A6C34878D82A}">
                    <a16:rowId xmlns:a16="http://schemas.microsoft.com/office/drawing/2014/main" val="2902999014"/>
                  </a:ext>
                </a:extLst>
              </a:tr>
              <a:tr h="442631">
                <a:tc>
                  <a:txBody>
                    <a:bodyPr/>
                    <a:lstStyle/>
                    <a:p>
                      <a:r>
                        <a:rPr lang="en-US" sz="2300" b="1" i="0" dirty="0">
                          <a:solidFill>
                            <a:srgbClr val="212121"/>
                          </a:solidFill>
                          <a:effectLst/>
                          <a:latin typeface="Congenial Black" panose="02000503040000020004" pitchFamily="2" charset="0"/>
                        </a:rPr>
                        <a:t>Niacin</a:t>
                      </a:r>
                      <a:endParaRPr lang="en-US" sz="2300" dirty="0">
                        <a:latin typeface="Congenial Black" panose="02000503040000020004" pitchFamily="2" charset="0"/>
                      </a:endParaRPr>
                    </a:p>
                  </a:txBody>
                  <a:tcPr/>
                </a:tc>
                <a:tc>
                  <a:txBody>
                    <a:bodyPr/>
                    <a:lstStyle/>
                    <a:p>
                      <a:r>
                        <a:rPr lang="en-US" sz="2300" b="0" i="0" dirty="0">
                          <a:solidFill>
                            <a:srgbClr val="212121"/>
                          </a:solidFill>
                          <a:effectLst/>
                          <a:latin typeface="Congenial Black" panose="02000503040000020004" pitchFamily="2" charset="0"/>
                        </a:rPr>
                        <a:t>4.27mg</a:t>
                      </a:r>
                      <a:endParaRPr lang="en-US" sz="2300" dirty="0">
                        <a:latin typeface="Congenial Black" panose="02000503040000020004" pitchFamily="2" charset="0"/>
                      </a:endParaRPr>
                    </a:p>
                  </a:txBody>
                  <a:tcPr/>
                </a:tc>
                <a:extLst>
                  <a:ext uri="{0D108BD9-81ED-4DB2-BD59-A6C34878D82A}">
                    <a16:rowId xmlns:a16="http://schemas.microsoft.com/office/drawing/2014/main" val="667746962"/>
                  </a:ext>
                </a:extLst>
              </a:tr>
              <a:tr h="442631">
                <a:tc>
                  <a:txBody>
                    <a:bodyPr/>
                    <a:lstStyle/>
                    <a:p>
                      <a:r>
                        <a:rPr lang="en-US" sz="2300" b="1" i="0" dirty="0">
                          <a:solidFill>
                            <a:srgbClr val="212121"/>
                          </a:solidFill>
                          <a:effectLst/>
                          <a:latin typeface="Congenial Black" panose="02000503040000020004" pitchFamily="2" charset="0"/>
                        </a:rPr>
                        <a:t>Potassium</a:t>
                      </a:r>
                      <a:endParaRPr lang="en-US" sz="2300" dirty="0">
                        <a:latin typeface="Congenial Black" panose="02000503040000020004" pitchFamily="2" charset="0"/>
                      </a:endParaRPr>
                    </a:p>
                  </a:txBody>
                  <a:tcPr/>
                </a:tc>
                <a:tc>
                  <a:txBody>
                    <a:bodyPr/>
                    <a:lstStyle/>
                    <a:p>
                      <a:r>
                        <a:rPr lang="en-US" sz="2300" b="0" i="0" dirty="0">
                          <a:solidFill>
                            <a:srgbClr val="212121"/>
                          </a:solidFill>
                          <a:effectLst/>
                          <a:latin typeface="Congenial Black" panose="02000503040000020004" pitchFamily="2" charset="0"/>
                        </a:rPr>
                        <a:t>361.2mg</a:t>
                      </a:r>
                      <a:endParaRPr lang="en-US" sz="2300" dirty="0">
                        <a:latin typeface="Congenial Black" panose="02000503040000020004" pitchFamily="2" charset="0"/>
                      </a:endParaRPr>
                    </a:p>
                  </a:txBody>
                  <a:tcPr/>
                </a:tc>
                <a:extLst>
                  <a:ext uri="{0D108BD9-81ED-4DB2-BD59-A6C34878D82A}">
                    <a16:rowId xmlns:a16="http://schemas.microsoft.com/office/drawing/2014/main" val="109907627"/>
                  </a:ext>
                </a:extLst>
              </a:tr>
              <a:tr h="442631">
                <a:tc>
                  <a:txBody>
                    <a:bodyPr/>
                    <a:lstStyle/>
                    <a:p>
                      <a:r>
                        <a:rPr lang="en-US" sz="2300" b="1" i="0" dirty="0">
                          <a:solidFill>
                            <a:srgbClr val="212121"/>
                          </a:solidFill>
                          <a:effectLst/>
                          <a:latin typeface="Congenial Black" panose="02000503040000020004" pitchFamily="2" charset="0"/>
                        </a:rPr>
                        <a:t>Vitamin B2</a:t>
                      </a:r>
                      <a:endParaRPr lang="en-US" sz="2300" dirty="0">
                        <a:latin typeface="Congenial Black" panose="02000503040000020004" pitchFamily="2" charset="0"/>
                      </a:endParaRPr>
                    </a:p>
                  </a:txBody>
                  <a:tcPr/>
                </a:tc>
                <a:tc>
                  <a:txBody>
                    <a:bodyPr/>
                    <a:lstStyle/>
                    <a:p>
                      <a:r>
                        <a:rPr lang="en-US" sz="2300" b="0" i="0" dirty="0">
                          <a:solidFill>
                            <a:srgbClr val="212121"/>
                          </a:solidFill>
                          <a:effectLst/>
                          <a:latin typeface="Congenial Black" panose="02000503040000020004" pitchFamily="2" charset="0"/>
                        </a:rPr>
                        <a:t>0.3mg</a:t>
                      </a:r>
                      <a:endParaRPr lang="en-US" sz="2300" dirty="0">
                        <a:latin typeface="Congenial Black" panose="02000503040000020004" pitchFamily="2" charset="0"/>
                      </a:endParaRPr>
                    </a:p>
                  </a:txBody>
                  <a:tcPr/>
                </a:tc>
                <a:extLst>
                  <a:ext uri="{0D108BD9-81ED-4DB2-BD59-A6C34878D82A}">
                    <a16:rowId xmlns:a16="http://schemas.microsoft.com/office/drawing/2014/main" val="2365625035"/>
                  </a:ext>
                </a:extLst>
              </a:tr>
              <a:tr h="442631">
                <a:tc>
                  <a:txBody>
                    <a:bodyPr/>
                    <a:lstStyle/>
                    <a:p>
                      <a:r>
                        <a:rPr lang="en-US" sz="2300" b="1" i="0" dirty="0">
                          <a:solidFill>
                            <a:srgbClr val="212121"/>
                          </a:solidFill>
                          <a:effectLst/>
                          <a:latin typeface="Congenial Black" panose="02000503040000020004" pitchFamily="2" charset="0"/>
                        </a:rPr>
                        <a:t>Vitamin B3</a:t>
                      </a:r>
                      <a:endParaRPr lang="en-US" sz="2300" dirty="0">
                        <a:latin typeface="Congenial Black" panose="02000503040000020004" pitchFamily="2" charset="0"/>
                      </a:endParaRPr>
                    </a:p>
                  </a:txBody>
                  <a:tcPr/>
                </a:tc>
                <a:tc>
                  <a:txBody>
                    <a:bodyPr/>
                    <a:lstStyle/>
                    <a:p>
                      <a:r>
                        <a:rPr lang="en-US" sz="2300" b="0" i="0" dirty="0">
                          <a:solidFill>
                            <a:srgbClr val="212121"/>
                          </a:solidFill>
                          <a:effectLst/>
                          <a:latin typeface="Congenial Black" panose="02000503040000020004" pitchFamily="2" charset="0"/>
                        </a:rPr>
                        <a:t>4.3mg</a:t>
                      </a:r>
                      <a:endParaRPr lang="en-US" sz="2300" dirty="0">
                        <a:latin typeface="Congenial Black" panose="02000503040000020004" pitchFamily="2" charset="0"/>
                      </a:endParaRPr>
                    </a:p>
                  </a:txBody>
                  <a:tcPr/>
                </a:tc>
                <a:extLst>
                  <a:ext uri="{0D108BD9-81ED-4DB2-BD59-A6C34878D82A}">
                    <a16:rowId xmlns:a16="http://schemas.microsoft.com/office/drawing/2014/main" val="530362508"/>
                  </a:ext>
                </a:extLst>
              </a:tr>
              <a:tr h="442631">
                <a:tc>
                  <a:txBody>
                    <a:bodyPr/>
                    <a:lstStyle/>
                    <a:p>
                      <a:r>
                        <a:rPr lang="en-US" sz="2300" b="1" i="0" dirty="0">
                          <a:solidFill>
                            <a:srgbClr val="212121"/>
                          </a:solidFill>
                          <a:effectLst/>
                          <a:latin typeface="Congenial Black" panose="02000503040000020004" pitchFamily="2" charset="0"/>
                        </a:rPr>
                        <a:t>Vitamin B5</a:t>
                      </a:r>
                      <a:endParaRPr lang="en-US" sz="2300" dirty="0">
                        <a:latin typeface="Congenial Black" panose="02000503040000020004" pitchFamily="2" charset="0"/>
                      </a:endParaRPr>
                    </a:p>
                  </a:txBody>
                  <a:tcPr/>
                </a:tc>
                <a:tc>
                  <a:txBody>
                    <a:bodyPr/>
                    <a:lstStyle/>
                    <a:p>
                      <a:r>
                        <a:rPr lang="en-US" sz="2300" b="0" i="0" dirty="0">
                          <a:solidFill>
                            <a:srgbClr val="212121"/>
                          </a:solidFill>
                          <a:effectLst/>
                          <a:latin typeface="Congenial Black" panose="02000503040000020004" pitchFamily="2" charset="0"/>
                        </a:rPr>
                        <a:t>1.1mg</a:t>
                      </a:r>
                      <a:endParaRPr lang="en-US" sz="2300" dirty="0">
                        <a:latin typeface="Congenial Black" panose="02000503040000020004" pitchFamily="2" charset="0"/>
                      </a:endParaRPr>
                    </a:p>
                  </a:txBody>
                  <a:tcPr/>
                </a:tc>
                <a:extLst>
                  <a:ext uri="{0D108BD9-81ED-4DB2-BD59-A6C34878D82A}">
                    <a16:rowId xmlns:a16="http://schemas.microsoft.com/office/drawing/2014/main" val="2301288504"/>
                  </a:ext>
                </a:extLst>
              </a:tr>
            </a:tbl>
          </a:graphicData>
        </a:graphic>
      </p:graphicFrame>
    </p:spTree>
    <p:extLst>
      <p:ext uri="{BB962C8B-B14F-4D97-AF65-F5344CB8AC3E}">
        <p14:creationId xmlns:p14="http://schemas.microsoft.com/office/powerpoint/2010/main" val="3007616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DFDD4E-CA5C-894A-0ED5-7E074D514769}"/>
              </a:ext>
            </a:extLst>
          </p:cNvPr>
          <p:cNvPicPr>
            <a:picLocks noChangeAspect="1"/>
          </p:cNvPicPr>
          <p:nvPr/>
        </p:nvPicPr>
        <p:blipFill>
          <a:blip r:embed="rId2"/>
          <a:stretch>
            <a:fillRect/>
          </a:stretch>
        </p:blipFill>
        <p:spPr>
          <a:xfrm>
            <a:off x="357012" y="106229"/>
            <a:ext cx="1737259" cy="552638"/>
          </a:xfrm>
          <a:prstGeom prst="rect">
            <a:avLst/>
          </a:prstGeom>
        </p:spPr>
      </p:pic>
      <p:pic>
        <p:nvPicPr>
          <p:cNvPr id="3" name="Picture 2">
            <a:extLst>
              <a:ext uri="{FF2B5EF4-FFF2-40B4-BE49-F238E27FC236}">
                <a16:creationId xmlns:a16="http://schemas.microsoft.com/office/drawing/2014/main" id="{6C62EE56-D44C-9807-BB90-FA2368F5F180}"/>
              </a:ext>
            </a:extLst>
          </p:cNvPr>
          <p:cNvPicPr>
            <a:picLocks noChangeAspect="1"/>
          </p:cNvPicPr>
          <p:nvPr/>
        </p:nvPicPr>
        <p:blipFill>
          <a:blip r:embed="rId3">
            <a:extLst>
              <a:ext uri="{BEBA8EAE-BF5A-486C-A8C5-ECC9F3942E4B}">
                <a14:imgProps xmlns:a14="http://schemas.microsoft.com/office/drawing/2010/main">
                  <a14:imgLayer r:embed="rId4">
                    <a14:imgEffect>
                      <a14:saturation sat="126000"/>
                    </a14:imgEffect>
                  </a14:imgLayer>
                </a14:imgProps>
              </a:ext>
            </a:extLst>
          </a:blip>
          <a:stretch>
            <a:fillRect/>
          </a:stretch>
        </p:blipFill>
        <p:spPr>
          <a:xfrm>
            <a:off x="7860892" y="17739"/>
            <a:ext cx="3769994" cy="658866"/>
          </a:xfrm>
          <a:prstGeom prst="rect">
            <a:avLst/>
          </a:prstGeom>
        </p:spPr>
      </p:pic>
      <p:pic>
        <p:nvPicPr>
          <p:cNvPr id="4" name="Picture 3">
            <a:extLst>
              <a:ext uri="{FF2B5EF4-FFF2-40B4-BE49-F238E27FC236}">
                <a16:creationId xmlns:a16="http://schemas.microsoft.com/office/drawing/2014/main" id="{09E75800-ACC6-C636-A9EB-75CFDE34BAA4}"/>
              </a:ext>
            </a:extLst>
          </p:cNvPr>
          <p:cNvPicPr>
            <a:picLocks noChangeAspect="1"/>
          </p:cNvPicPr>
          <p:nvPr/>
        </p:nvPicPr>
        <p:blipFill>
          <a:blip r:embed="rId5"/>
          <a:stretch>
            <a:fillRect/>
          </a:stretch>
        </p:blipFill>
        <p:spPr>
          <a:xfrm>
            <a:off x="54340" y="3404614"/>
            <a:ext cx="12083319" cy="48772"/>
          </a:xfrm>
          <a:prstGeom prst="rect">
            <a:avLst/>
          </a:prstGeom>
        </p:spPr>
      </p:pic>
      <p:pic>
        <p:nvPicPr>
          <p:cNvPr id="5" name="Picture 4">
            <a:extLst>
              <a:ext uri="{FF2B5EF4-FFF2-40B4-BE49-F238E27FC236}">
                <a16:creationId xmlns:a16="http://schemas.microsoft.com/office/drawing/2014/main" id="{CED73061-D86F-FAC2-025D-230D8A2C8DF8}"/>
              </a:ext>
            </a:extLst>
          </p:cNvPr>
          <p:cNvPicPr>
            <a:picLocks noChangeAspect="1"/>
          </p:cNvPicPr>
          <p:nvPr/>
        </p:nvPicPr>
        <p:blipFill>
          <a:blip r:embed="rId6"/>
          <a:stretch>
            <a:fillRect/>
          </a:stretch>
        </p:blipFill>
        <p:spPr>
          <a:xfrm>
            <a:off x="0" y="658867"/>
            <a:ext cx="12192000" cy="79248"/>
          </a:xfrm>
          <a:prstGeom prst="rect">
            <a:avLst/>
          </a:prstGeom>
        </p:spPr>
      </p:pic>
      <p:pic>
        <p:nvPicPr>
          <p:cNvPr id="6" name="Picture 5">
            <a:extLst>
              <a:ext uri="{FF2B5EF4-FFF2-40B4-BE49-F238E27FC236}">
                <a16:creationId xmlns:a16="http://schemas.microsoft.com/office/drawing/2014/main" id="{E8B4BA08-800F-40E8-F5A5-1145ECE7DAEB}"/>
              </a:ext>
            </a:extLst>
          </p:cNvPr>
          <p:cNvPicPr>
            <a:picLocks noChangeAspect="1"/>
          </p:cNvPicPr>
          <p:nvPr/>
        </p:nvPicPr>
        <p:blipFill>
          <a:blip r:embed="rId6"/>
          <a:stretch>
            <a:fillRect/>
          </a:stretch>
        </p:blipFill>
        <p:spPr>
          <a:xfrm>
            <a:off x="15011" y="6690819"/>
            <a:ext cx="12192000" cy="60953"/>
          </a:xfrm>
          <a:prstGeom prst="rect">
            <a:avLst/>
          </a:prstGeom>
        </p:spPr>
      </p:pic>
      <p:pic>
        <p:nvPicPr>
          <p:cNvPr id="8" name="Picture 7">
            <a:extLst>
              <a:ext uri="{FF2B5EF4-FFF2-40B4-BE49-F238E27FC236}">
                <a16:creationId xmlns:a16="http://schemas.microsoft.com/office/drawing/2014/main" id="{1207C324-9AE2-538C-4C19-4F1B591AB007}"/>
              </a:ext>
            </a:extLst>
          </p:cNvPr>
          <p:cNvPicPr>
            <a:picLocks noChangeAspect="1"/>
          </p:cNvPicPr>
          <p:nvPr/>
        </p:nvPicPr>
        <p:blipFill>
          <a:blip r:embed="rId7">
            <a:alphaModFix amt="95000"/>
          </a:blip>
          <a:stretch>
            <a:fillRect/>
          </a:stretch>
        </p:blipFill>
        <p:spPr>
          <a:xfrm>
            <a:off x="54340" y="870155"/>
            <a:ext cx="11937003" cy="5456329"/>
          </a:xfrm>
          <a:prstGeom prst="rect">
            <a:avLst/>
          </a:prstGeom>
        </p:spPr>
      </p:pic>
      <p:pic>
        <p:nvPicPr>
          <p:cNvPr id="10" name="Picture 9">
            <a:extLst>
              <a:ext uri="{FF2B5EF4-FFF2-40B4-BE49-F238E27FC236}">
                <a16:creationId xmlns:a16="http://schemas.microsoft.com/office/drawing/2014/main" id="{FB7AFF4E-991A-4651-DB44-E752A30472B3}"/>
              </a:ext>
            </a:extLst>
          </p:cNvPr>
          <p:cNvPicPr>
            <a:picLocks noChangeAspect="1"/>
          </p:cNvPicPr>
          <p:nvPr/>
        </p:nvPicPr>
        <p:blipFill>
          <a:blip r:embed="rId8"/>
          <a:stretch>
            <a:fillRect/>
          </a:stretch>
        </p:blipFill>
        <p:spPr>
          <a:xfrm>
            <a:off x="200657" y="738114"/>
            <a:ext cx="11790686" cy="5952705"/>
          </a:xfrm>
          <a:prstGeom prst="rect">
            <a:avLst/>
          </a:prstGeom>
        </p:spPr>
      </p:pic>
      <p:sp>
        <p:nvSpPr>
          <p:cNvPr id="7" name="TextBox 6">
            <a:extLst>
              <a:ext uri="{FF2B5EF4-FFF2-40B4-BE49-F238E27FC236}">
                <a16:creationId xmlns:a16="http://schemas.microsoft.com/office/drawing/2014/main" id="{6FB1C0DF-4140-1736-35B9-18524B145991}"/>
              </a:ext>
            </a:extLst>
          </p:cNvPr>
          <p:cNvSpPr txBox="1"/>
          <p:nvPr/>
        </p:nvSpPr>
        <p:spPr>
          <a:xfrm>
            <a:off x="3469295" y="5658220"/>
            <a:ext cx="8783194" cy="923330"/>
          </a:xfrm>
          <a:prstGeom prst="rect">
            <a:avLst/>
          </a:prstGeom>
          <a:noFill/>
        </p:spPr>
        <p:txBody>
          <a:bodyPr wrap="square" rtlCol="0">
            <a:spAutoFit/>
          </a:bodyPr>
          <a:lstStyle/>
          <a:p>
            <a:r>
              <a:rPr lang="en-US" sz="5400" b="1" dirty="0">
                <a:solidFill>
                  <a:schemeClr val="accent1">
                    <a:lumMod val="40000"/>
                    <a:lumOff val="60000"/>
                  </a:schemeClr>
                </a:solidFill>
              </a:rPr>
              <a:t>Mushroom : A Super Food</a:t>
            </a:r>
          </a:p>
        </p:txBody>
      </p:sp>
    </p:spTree>
    <p:extLst>
      <p:ext uri="{BB962C8B-B14F-4D97-AF65-F5344CB8AC3E}">
        <p14:creationId xmlns:p14="http://schemas.microsoft.com/office/powerpoint/2010/main" val="37933611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2EDC1-BD63-FEDF-C9EE-257218A1EE99}"/>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E28D471-D439-06E8-E330-8271188A871D}"/>
              </a:ext>
            </a:extLst>
          </p:cNvPr>
          <p:cNvPicPr>
            <a:picLocks noChangeAspect="1"/>
          </p:cNvPicPr>
          <p:nvPr/>
        </p:nvPicPr>
        <p:blipFill>
          <a:blip r:embed="rId2"/>
          <a:stretch>
            <a:fillRect/>
          </a:stretch>
        </p:blipFill>
        <p:spPr>
          <a:xfrm>
            <a:off x="357012" y="106229"/>
            <a:ext cx="1737259" cy="552638"/>
          </a:xfrm>
          <a:prstGeom prst="rect">
            <a:avLst/>
          </a:prstGeom>
        </p:spPr>
      </p:pic>
      <p:pic>
        <p:nvPicPr>
          <p:cNvPr id="3" name="Picture 2">
            <a:extLst>
              <a:ext uri="{FF2B5EF4-FFF2-40B4-BE49-F238E27FC236}">
                <a16:creationId xmlns:a16="http://schemas.microsoft.com/office/drawing/2014/main" id="{9EB3A7C3-FA29-6923-AE8B-5FDB868ECF4B}"/>
              </a:ext>
            </a:extLst>
          </p:cNvPr>
          <p:cNvPicPr>
            <a:picLocks noChangeAspect="1"/>
          </p:cNvPicPr>
          <p:nvPr/>
        </p:nvPicPr>
        <p:blipFill>
          <a:blip r:embed="rId3">
            <a:extLst>
              <a:ext uri="{BEBA8EAE-BF5A-486C-A8C5-ECC9F3942E4B}">
                <a14:imgProps xmlns:a14="http://schemas.microsoft.com/office/drawing/2010/main">
                  <a14:imgLayer r:embed="rId4">
                    <a14:imgEffect>
                      <a14:saturation sat="126000"/>
                    </a14:imgEffect>
                  </a14:imgLayer>
                </a14:imgProps>
              </a:ext>
            </a:extLst>
          </a:blip>
          <a:stretch>
            <a:fillRect/>
          </a:stretch>
        </p:blipFill>
        <p:spPr>
          <a:xfrm>
            <a:off x="7860892" y="17739"/>
            <a:ext cx="3769994" cy="658866"/>
          </a:xfrm>
          <a:prstGeom prst="rect">
            <a:avLst/>
          </a:prstGeom>
        </p:spPr>
      </p:pic>
      <p:pic>
        <p:nvPicPr>
          <p:cNvPr id="4" name="Picture 3">
            <a:extLst>
              <a:ext uri="{FF2B5EF4-FFF2-40B4-BE49-F238E27FC236}">
                <a16:creationId xmlns:a16="http://schemas.microsoft.com/office/drawing/2014/main" id="{C4F7EB0C-ECBB-0229-4F12-03987A6BB02B}"/>
              </a:ext>
            </a:extLst>
          </p:cNvPr>
          <p:cNvPicPr>
            <a:picLocks noChangeAspect="1"/>
          </p:cNvPicPr>
          <p:nvPr/>
        </p:nvPicPr>
        <p:blipFill>
          <a:blip r:embed="rId5"/>
          <a:stretch>
            <a:fillRect/>
          </a:stretch>
        </p:blipFill>
        <p:spPr>
          <a:xfrm>
            <a:off x="54340" y="3404614"/>
            <a:ext cx="12083319" cy="48772"/>
          </a:xfrm>
          <a:prstGeom prst="rect">
            <a:avLst/>
          </a:prstGeom>
        </p:spPr>
      </p:pic>
      <p:pic>
        <p:nvPicPr>
          <p:cNvPr id="5" name="Picture 4">
            <a:extLst>
              <a:ext uri="{FF2B5EF4-FFF2-40B4-BE49-F238E27FC236}">
                <a16:creationId xmlns:a16="http://schemas.microsoft.com/office/drawing/2014/main" id="{537C004D-28E2-AC12-1A96-C1D91710041E}"/>
              </a:ext>
            </a:extLst>
          </p:cNvPr>
          <p:cNvPicPr>
            <a:picLocks noChangeAspect="1"/>
          </p:cNvPicPr>
          <p:nvPr/>
        </p:nvPicPr>
        <p:blipFill>
          <a:blip r:embed="rId6"/>
          <a:stretch>
            <a:fillRect/>
          </a:stretch>
        </p:blipFill>
        <p:spPr>
          <a:xfrm>
            <a:off x="0" y="658867"/>
            <a:ext cx="12192000" cy="79248"/>
          </a:xfrm>
          <a:prstGeom prst="rect">
            <a:avLst/>
          </a:prstGeom>
        </p:spPr>
      </p:pic>
      <p:pic>
        <p:nvPicPr>
          <p:cNvPr id="6" name="Picture 5">
            <a:extLst>
              <a:ext uri="{FF2B5EF4-FFF2-40B4-BE49-F238E27FC236}">
                <a16:creationId xmlns:a16="http://schemas.microsoft.com/office/drawing/2014/main" id="{09FDC3CB-F9B4-1759-D263-F3A6CD073882}"/>
              </a:ext>
            </a:extLst>
          </p:cNvPr>
          <p:cNvPicPr>
            <a:picLocks noChangeAspect="1"/>
          </p:cNvPicPr>
          <p:nvPr/>
        </p:nvPicPr>
        <p:blipFill>
          <a:blip r:embed="rId6"/>
          <a:stretch>
            <a:fillRect/>
          </a:stretch>
        </p:blipFill>
        <p:spPr>
          <a:xfrm>
            <a:off x="15011" y="6690819"/>
            <a:ext cx="12192000" cy="60953"/>
          </a:xfrm>
          <a:prstGeom prst="rect">
            <a:avLst/>
          </a:prstGeom>
        </p:spPr>
      </p:pic>
      <p:pic>
        <p:nvPicPr>
          <p:cNvPr id="8" name="Picture 7">
            <a:extLst>
              <a:ext uri="{FF2B5EF4-FFF2-40B4-BE49-F238E27FC236}">
                <a16:creationId xmlns:a16="http://schemas.microsoft.com/office/drawing/2014/main" id="{30288C19-6D9B-BC33-D572-0682F1F7F0EA}"/>
              </a:ext>
            </a:extLst>
          </p:cNvPr>
          <p:cNvPicPr>
            <a:picLocks noChangeAspect="1"/>
          </p:cNvPicPr>
          <p:nvPr/>
        </p:nvPicPr>
        <p:blipFill>
          <a:blip r:embed="rId7">
            <a:alphaModFix amt="95000"/>
          </a:blip>
          <a:stretch>
            <a:fillRect/>
          </a:stretch>
        </p:blipFill>
        <p:spPr>
          <a:xfrm>
            <a:off x="15011" y="742804"/>
            <a:ext cx="11937003" cy="5456329"/>
          </a:xfrm>
          <a:prstGeom prst="rect">
            <a:avLst/>
          </a:prstGeom>
        </p:spPr>
      </p:pic>
      <p:sp>
        <p:nvSpPr>
          <p:cNvPr id="9" name="TextBox 8">
            <a:extLst>
              <a:ext uri="{FF2B5EF4-FFF2-40B4-BE49-F238E27FC236}">
                <a16:creationId xmlns:a16="http://schemas.microsoft.com/office/drawing/2014/main" id="{F0938014-2CDD-153F-EDE9-1A9BFED46A43}"/>
              </a:ext>
            </a:extLst>
          </p:cNvPr>
          <p:cNvSpPr txBox="1"/>
          <p:nvPr/>
        </p:nvSpPr>
        <p:spPr>
          <a:xfrm>
            <a:off x="2728452" y="1379243"/>
            <a:ext cx="6223819" cy="369332"/>
          </a:xfrm>
          <a:prstGeom prst="rect">
            <a:avLst/>
          </a:prstGeom>
          <a:noFill/>
        </p:spPr>
        <p:txBody>
          <a:bodyPr wrap="square" rtlCol="0">
            <a:spAutoFit/>
          </a:bodyPr>
          <a:lstStyle/>
          <a:p>
            <a:r>
              <a:rPr lang="en-US" sz="1800" u="none" spc="-5" dirty="0">
                <a:solidFill>
                  <a:srgbClr val="FFFFFF"/>
                </a:solidFill>
                <a:latin typeface="Tahoma"/>
                <a:cs typeface="Tahoma"/>
              </a:rPr>
              <a:t>Oyster </a:t>
            </a:r>
            <a:r>
              <a:rPr lang="en-US" sz="1800" u="none" spc="-65" dirty="0">
                <a:solidFill>
                  <a:srgbClr val="FFFFFF"/>
                </a:solidFill>
                <a:latin typeface="Tahoma"/>
                <a:cs typeface="Tahoma"/>
              </a:rPr>
              <a:t>Mushrooms </a:t>
            </a:r>
            <a:r>
              <a:rPr lang="en-US" sz="1800" u="none" spc="-60" dirty="0">
                <a:solidFill>
                  <a:srgbClr val="FFFFFF"/>
                </a:solidFill>
                <a:latin typeface="Tahoma"/>
                <a:cs typeface="Tahoma"/>
              </a:rPr>
              <a:t> </a:t>
            </a:r>
            <a:r>
              <a:rPr lang="en-US" sz="1800" u="none" spc="-5" dirty="0">
                <a:solidFill>
                  <a:srgbClr val="FFFFFF"/>
                </a:solidFill>
                <a:latin typeface="Tahoma"/>
                <a:cs typeface="Tahoma"/>
              </a:rPr>
              <a:t>Method</a:t>
            </a:r>
            <a:r>
              <a:rPr lang="en-US" sz="1800" u="none" spc="10" dirty="0">
                <a:solidFill>
                  <a:srgbClr val="FFFFFF"/>
                </a:solidFill>
                <a:latin typeface="Tahoma"/>
                <a:cs typeface="Tahoma"/>
              </a:rPr>
              <a:t> </a:t>
            </a:r>
            <a:r>
              <a:rPr lang="en-US" sz="1800" u="none" dirty="0">
                <a:solidFill>
                  <a:srgbClr val="FFFFFF"/>
                </a:solidFill>
                <a:latin typeface="Tahoma"/>
                <a:cs typeface="Tahoma"/>
              </a:rPr>
              <a:t>of</a:t>
            </a:r>
            <a:r>
              <a:rPr lang="en-US" sz="1800" u="none" spc="-30" dirty="0">
                <a:solidFill>
                  <a:srgbClr val="FFFFFF"/>
                </a:solidFill>
                <a:latin typeface="Tahoma"/>
                <a:cs typeface="Tahoma"/>
              </a:rPr>
              <a:t> </a:t>
            </a:r>
            <a:r>
              <a:rPr lang="en-US" sz="1800" u="none" spc="-145" dirty="0">
                <a:solidFill>
                  <a:srgbClr val="FFFFFF"/>
                </a:solidFill>
                <a:latin typeface="Tahoma"/>
                <a:cs typeface="Tahoma"/>
              </a:rPr>
              <a:t>cultivation</a:t>
            </a:r>
            <a:endParaRPr lang="en-US" dirty="0"/>
          </a:p>
        </p:txBody>
      </p:sp>
      <p:pic>
        <p:nvPicPr>
          <p:cNvPr id="11" name="Picture 10">
            <a:extLst>
              <a:ext uri="{FF2B5EF4-FFF2-40B4-BE49-F238E27FC236}">
                <a16:creationId xmlns:a16="http://schemas.microsoft.com/office/drawing/2014/main" id="{5123C38C-FEAF-CE7F-DB79-B8EF3FDCD43E}"/>
              </a:ext>
            </a:extLst>
          </p:cNvPr>
          <p:cNvPicPr>
            <a:picLocks noChangeAspect="1"/>
          </p:cNvPicPr>
          <p:nvPr/>
        </p:nvPicPr>
        <p:blipFill>
          <a:blip r:embed="rId8"/>
          <a:stretch>
            <a:fillRect/>
          </a:stretch>
        </p:blipFill>
        <p:spPr>
          <a:xfrm>
            <a:off x="309263" y="1748575"/>
            <a:ext cx="11573471" cy="4886325"/>
          </a:xfrm>
          <a:prstGeom prst="rect">
            <a:avLst/>
          </a:prstGeom>
        </p:spPr>
      </p:pic>
      <p:sp>
        <p:nvSpPr>
          <p:cNvPr id="12" name="TextBox 11">
            <a:extLst>
              <a:ext uri="{FF2B5EF4-FFF2-40B4-BE49-F238E27FC236}">
                <a16:creationId xmlns:a16="http://schemas.microsoft.com/office/drawing/2014/main" id="{14FB721E-FD32-6B67-9201-038D1C70DB1B}"/>
              </a:ext>
            </a:extLst>
          </p:cNvPr>
          <p:cNvSpPr txBox="1"/>
          <p:nvPr/>
        </p:nvSpPr>
        <p:spPr>
          <a:xfrm>
            <a:off x="825910" y="872219"/>
            <a:ext cx="10338619" cy="923330"/>
          </a:xfrm>
          <a:prstGeom prst="rect">
            <a:avLst/>
          </a:prstGeom>
          <a:noFill/>
        </p:spPr>
        <p:txBody>
          <a:bodyPr wrap="square" rtlCol="0">
            <a:spAutoFit/>
          </a:bodyPr>
          <a:lstStyle/>
          <a:p>
            <a:r>
              <a:rPr lang="en-US" sz="5400" dirty="0">
                <a:solidFill>
                  <a:srgbClr val="0070C0"/>
                </a:solidFill>
                <a:latin typeface="Congenial Black" panose="02000503040000020004" pitchFamily="2" charset="0"/>
              </a:rPr>
              <a:t>Oyster Mushroom Cultivation </a:t>
            </a:r>
          </a:p>
        </p:txBody>
      </p:sp>
    </p:spTree>
    <p:extLst>
      <p:ext uri="{BB962C8B-B14F-4D97-AF65-F5344CB8AC3E}">
        <p14:creationId xmlns:p14="http://schemas.microsoft.com/office/powerpoint/2010/main" val="12459537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FFECFD-FC64-F7DA-A27B-D63C2EDC90B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ED7335E-3770-770D-A039-B28A2A3E07C9}"/>
              </a:ext>
            </a:extLst>
          </p:cNvPr>
          <p:cNvPicPr>
            <a:picLocks noChangeAspect="1"/>
          </p:cNvPicPr>
          <p:nvPr/>
        </p:nvPicPr>
        <p:blipFill>
          <a:blip r:embed="rId2"/>
          <a:stretch>
            <a:fillRect/>
          </a:stretch>
        </p:blipFill>
        <p:spPr>
          <a:xfrm>
            <a:off x="357012" y="106229"/>
            <a:ext cx="1737259" cy="552638"/>
          </a:xfrm>
          <a:prstGeom prst="rect">
            <a:avLst/>
          </a:prstGeom>
        </p:spPr>
      </p:pic>
      <p:pic>
        <p:nvPicPr>
          <p:cNvPr id="3" name="Picture 2">
            <a:extLst>
              <a:ext uri="{FF2B5EF4-FFF2-40B4-BE49-F238E27FC236}">
                <a16:creationId xmlns:a16="http://schemas.microsoft.com/office/drawing/2014/main" id="{69A0EFB9-55AA-04A0-8372-C31CB03ECC70}"/>
              </a:ext>
            </a:extLst>
          </p:cNvPr>
          <p:cNvPicPr>
            <a:picLocks noChangeAspect="1"/>
          </p:cNvPicPr>
          <p:nvPr/>
        </p:nvPicPr>
        <p:blipFill>
          <a:blip r:embed="rId3">
            <a:extLst>
              <a:ext uri="{BEBA8EAE-BF5A-486C-A8C5-ECC9F3942E4B}">
                <a14:imgProps xmlns:a14="http://schemas.microsoft.com/office/drawing/2010/main">
                  <a14:imgLayer r:embed="rId4">
                    <a14:imgEffect>
                      <a14:saturation sat="126000"/>
                    </a14:imgEffect>
                  </a14:imgLayer>
                </a14:imgProps>
              </a:ext>
            </a:extLst>
          </a:blip>
          <a:stretch>
            <a:fillRect/>
          </a:stretch>
        </p:blipFill>
        <p:spPr>
          <a:xfrm>
            <a:off x="7860892" y="17739"/>
            <a:ext cx="3769994" cy="658866"/>
          </a:xfrm>
          <a:prstGeom prst="rect">
            <a:avLst/>
          </a:prstGeom>
        </p:spPr>
      </p:pic>
      <p:pic>
        <p:nvPicPr>
          <p:cNvPr id="4" name="Picture 3">
            <a:extLst>
              <a:ext uri="{FF2B5EF4-FFF2-40B4-BE49-F238E27FC236}">
                <a16:creationId xmlns:a16="http://schemas.microsoft.com/office/drawing/2014/main" id="{CA05517B-9A89-2F93-A0B9-BFBBAC477A41}"/>
              </a:ext>
            </a:extLst>
          </p:cNvPr>
          <p:cNvPicPr>
            <a:picLocks noChangeAspect="1"/>
          </p:cNvPicPr>
          <p:nvPr/>
        </p:nvPicPr>
        <p:blipFill>
          <a:blip r:embed="rId5"/>
          <a:stretch>
            <a:fillRect/>
          </a:stretch>
        </p:blipFill>
        <p:spPr>
          <a:xfrm>
            <a:off x="54340" y="3404614"/>
            <a:ext cx="12083319" cy="48772"/>
          </a:xfrm>
          <a:prstGeom prst="rect">
            <a:avLst/>
          </a:prstGeom>
        </p:spPr>
      </p:pic>
      <p:pic>
        <p:nvPicPr>
          <p:cNvPr id="5" name="Picture 4">
            <a:extLst>
              <a:ext uri="{FF2B5EF4-FFF2-40B4-BE49-F238E27FC236}">
                <a16:creationId xmlns:a16="http://schemas.microsoft.com/office/drawing/2014/main" id="{D2558BE5-0E8B-2CB7-30A7-2295563C26FC}"/>
              </a:ext>
            </a:extLst>
          </p:cNvPr>
          <p:cNvPicPr>
            <a:picLocks noChangeAspect="1"/>
          </p:cNvPicPr>
          <p:nvPr/>
        </p:nvPicPr>
        <p:blipFill>
          <a:blip r:embed="rId6"/>
          <a:stretch>
            <a:fillRect/>
          </a:stretch>
        </p:blipFill>
        <p:spPr>
          <a:xfrm>
            <a:off x="0" y="658867"/>
            <a:ext cx="12192000" cy="79248"/>
          </a:xfrm>
          <a:prstGeom prst="rect">
            <a:avLst/>
          </a:prstGeom>
        </p:spPr>
      </p:pic>
      <p:pic>
        <p:nvPicPr>
          <p:cNvPr id="6" name="Picture 5">
            <a:extLst>
              <a:ext uri="{FF2B5EF4-FFF2-40B4-BE49-F238E27FC236}">
                <a16:creationId xmlns:a16="http://schemas.microsoft.com/office/drawing/2014/main" id="{20778F4B-A0B8-2D70-F3D1-124499CC2429}"/>
              </a:ext>
            </a:extLst>
          </p:cNvPr>
          <p:cNvPicPr>
            <a:picLocks noChangeAspect="1"/>
          </p:cNvPicPr>
          <p:nvPr/>
        </p:nvPicPr>
        <p:blipFill>
          <a:blip r:embed="rId6"/>
          <a:stretch>
            <a:fillRect/>
          </a:stretch>
        </p:blipFill>
        <p:spPr>
          <a:xfrm>
            <a:off x="15011" y="6690819"/>
            <a:ext cx="12192000" cy="60953"/>
          </a:xfrm>
          <a:prstGeom prst="rect">
            <a:avLst/>
          </a:prstGeom>
        </p:spPr>
      </p:pic>
      <p:pic>
        <p:nvPicPr>
          <p:cNvPr id="8" name="Picture 7">
            <a:extLst>
              <a:ext uri="{FF2B5EF4-FFF2-40B4-BE49-F238E27FC236}">
                <a16:creationId xmlns:a16="http://schemas.microsoft.com/office/drawing/2014/main" id="{0E21FFC6-5BE2-17DC-A0E9-2C9ED9C94EB0}"/>
              </a:ext>
            </a:extLst>
          </p:cNvPr>
          <p:cNvPicPr>
            <a:picLocks noChangeAspect="1"/>
          </p:cNvPicPr>
          <p:nvPr/>
        </p:nvPicPr>
        <p:blipFill>
          <a:blip r:embed="rId7">
            <a:alphaModFix amt="95000"/>
          </a:blip>
          <a:stretch>
            <a:fillRect/>
          </a:stretch>
        </p:blipFill>
        <p:spPr>
          <a:xfrm>
            <a:off x="15011" y="742804"/>
            <a:ext cx="11937003" cy="5456329"/>
          </a:xfrm>
          <a:prstGeom prst="rect">
            <a:avLst/>
          </a:prstGeom>
        </p:spPr>
      </p:pic>
      <p:pic>
        <p:nvPicPr>
          <p:cNvPr id="9" name="Picture 8">
            <a:extLst>
              <a:ext uri="{FF2B5EF4-FFF2-40B4-BE49-F238E27FC236}">
                <a16:creationId xmlns:a16="http://schemas.microsoft.com/office/drawing/2014/main" id="{752A4BAD-9647-CB75-9ED5-BF9EABDDB69D}"/>
              </a:ext>
            </a:extLst>
          </p:cNvPr>
          <p:cNvPicPr>
            <a:picLocks noChangeAspect="1"/>
          </p:cNvPicPr>
          <p:nvPr/>
        </p:nvPicPr>
        <p:blipFill>
          <a:blip r:embed="rId8"/>
          <a:stretch>
            <a:fillRect/>
          </a:stretch>
        </p:blipFill>
        <p:spPr>
          <a:xfrm>
            <a:off x="38161" y="738115"/>
            <a:ext cx="12192000" cy="792056"/>
          </a:xfrm>
          <a:prstGeom prst="rect">
            <a:avLst/>
          </a:prstGeom>
        </p:spPr>
      </p:pic>
      <p:pic>
        <p:nvPicPr>
          <p:cNvPr id="11" name="Picture 10">
            <a:extLst>
              <a:ext uri="{FF2B5EF4-FFF2-40B4-BE49-F238E27FC236}">
                <a16:creationId xmlns:a16="http://schemas.microsoft.com/office/drawing/2014/main" id="{5319A333-8DD9-A375-F1F9-4266CDF2C916}"/>
              </a:ext>
            </a:extLst>
          </p:cNvPr>
          <p:cNvPicPr>
            <a:picLocks noChangeAspect="1"/>
          </p:cNvPicPr>
          <p:nvPr/>
        </p:nvPicPr>
        <p:blipFill>
          <a:blip r:embed="rId9"/>
          <a:stretch>
            <a:fillRect/>
          </a:stretch>
        </p:blipFill>
        <p:spPr>
          <a:xfrm>
            <a:off x="476444" y="1299995"/>
            <a:ext cx="5619556" cy="749873"/>
          </a:xfrm>
          <a:prstGeom prst="rect">
            <a:avLst/>
          </a:prstGeom>
        </p:spPr>
      </p:pic>
      <p:sp>
        <p:nvSpPr>
          <p:cNvPr id="14" name="TextBox 13">
            <a:extLst>
              <a:ext uri="{FF2B5EF4-FFF2-40B4-BE49-F238E27FC236}">
                <a16:creationId xmlns:a16="http://schemas.microsoft.com/office/drawing/2014/main" id="{5F66655A-6E75-6260-ED16-F71404F59391}"/>
              </a:ext>
            </a:extLst>
          </p:cNvPr>
          <p:cNvSpPr txBox="1"/>
          <p:nvPr/>
        </p:nvSpPr>
        <p:spPr>
          <a:xfrm>
            <a:off x="762053" y="1835837"/>
            <a:ext cx="10697916" cy="2185214"/>
          </a:xfrm>
          <a:prstGeom prst="rect">
            <a:avLst/>
          </a:prstGeom>
          <a:noFill/>
        </p:spPr>
        <p:txBody>
          <a:bodyPr wrap="square" rtlCol="0">
            <a:spAutoFit/>
          </a:bodyPr>
          <a:lstStyle/>
          <a:p>
            <a:pPr marL="457200" indent="-457200">
              <a:buFont typeface="Wingdings" panose="05000000000000000000" pitchFamily="2" charset="2"/>
              <a:buChar char="§"/>
            </a:pPr>
            <a:r>
              <a:rPr lang="en-US" sz="2800" dirty="0"/>
              <a:t> </a:t>
            </a:r>
            <a:r>
              <a:rPr lang="en-US" sz="2700" dirty="0"/>
              <a:t>Well-grown various substrates like paddy straw, maize stalk/cobs, vegetable plant residues etc.</a:t>
            </a:r>
          </a:p>
          <a:p>
            <a:pPr marL="457200" indent="-457200">
              <a:buFont typeface="Wingdings" panose="05000000000000000000" pitchFamily="2" charset="2"/>
              <a:buChar char="§"/>
            </a:pPr>
            <a:r>
              <a:rPr lang="en-US" sz="2700" dirty="0"/>
              <a:t>Paddy straws are cheap, easily available, and widely used in India.</a:t>
            </a:r>
          </a:p>
          <a:p>
            <a:pPr marL="457200" indent="-457200">
              <a:buFont typeface="Wingdings" panose="05000000000000000000" pitchFamily="2" charset="2"/>
              <a:buChar char="§"/>
            </a:pPr>
            <a:r>
              <a:rPr lang="en-US" sz="2700" dirty="0"/>
              <a:t>Paddy straw should be fresh and well-dried combined with various agricultural wastes</a:t>
            </a:r>
            <a:r>
              <a:rPr lang="en-US" dirty="0"/>
              <a:t>.</a:t>
            </a:r>
          </a:p>
        </p:txBody>
      </p:sp>
      <p:sp>
        <p:nvSpPr>
          <p:cNvPr id="15" name="TextBox 14">
            <a:extLst>
              <a:ext uri="{FF2B5EF4-FFF2-40B4-BE49-F238E27FC236}">
                <a16:creationId xmlns:a16="http://schemas.microsoft.com/office/drawing/2014/main" id="{4BEA6FB1-6739-BDA5-E602-99C945559618}"/>
              </a:ext>
            </a:extLst>
          </p:cNvPr>
          <p:cNvSpPr txBox="1"/>
          <p:nvPr/>
        </p:nvSpPr>
        <p:spPr>
          <a:xfrm>
            <a:off x="778623" y="4067596"/>
            <a:ext cx="6179574" cy="800219"/>
          </a:xfrm>
          <a:prstGeom prst="rect">
            <a:avLst/>
          </a:prstGeom>
          <a:noFill/>
        </p:spPr>
        <p:txBody>
          <a:bodyPr wrap="square" rtlCol="0">
            <a:spAutoFit/>
          </a:bodyPr>
          <a:lstStyle/>
          <a:p>
            <a:r>
              <a:rPr lang="en-US" sz="2800" b="1" dirty="0">
                <a:solidFill>
                  <a:srgbClr val="C00000"/>
                </a:solidFill>
              </a:rPr>
              <a:t>Step 2:  Paddy Straw Soaking Process</a:t>
            </a:r>
          </a:p>
          <a:p>
            <a:r>
              <a:rPr lang="en-US" dirty="0">
                <a:solidFill>
                  <a:srgbClr val="C00000"/>
                </a:solidFill>
              </a:rPr>
              <a:t> </a:t>
            </a:r>
          </a:p>
        </p:txBody>
      </p:sp>
      <p:sp>
        <p:nvSpPr>
          <p:cNvPr id="18" name="TextBox 17">
            <a:extLst>
              <a:ext uri="{FF2B5EF4-FFF2-40B4-BE49-F238E27FC236}">
                <a16:creationId xmlns:a16="http://schemas.microsoft.com/office/drawing/2014/main" id="{111B1637-2E63-D3F1-35C5-4F3E2F8CE7CF}"/>
              </a:ext>
            </a:extLst>
          </p:cNvPr>
          <p:cNvSpPr txBox="1"/>
          <p:nvPr/>
        </p:nvSpPr>
        <p:spPr>
          <a:xfrm>
            <a:off x="1137326" y="4682771"/>
            <a:ext cx="8608563" cy="2031325"/>
          </a:xfrm>
          <a:prstGeom prst="rect">
            <a:avLst/>
          </a:prstGeom>
          <a:noFill/>
        </p:spPr>
        <p:txBody>
          <a:bodyPr wrap="square" rtlCol="0">
            <a:spAutoFit/>
          </a:bodyPr>
          <a:lstStyle/>
          <a:p>
            <a:pPr marL="457200" indent="-457200">
              <a:buFont typeface="Wingdings" panose="05000000000000000000" pitchFamily="2" charset="2"/>
              <a:buChar char="§"/>
            </a:pPr>
            <a:r>
              <a:rPr lang="en-US" sz="2700" dirty="0"/>
              <a:t>Chop straw into 3-5 cm pieces.</a:t>
            </a:r>
          </a:p>
          <a:p>
            <a:pPr marL="457200" indent="-457200">
              <a:buFont typeface="Wingdings" panose="05000000000000000000" pitchFamily="2" charset="2"/>
              <a:buChar char="§"/>
            </a:pPr>
            <a:r>
              <a:rPr lang="en-US" sz="2700" dirty="0"/>
              <a:t>Soak in fresh water for 8-16 hours.</a:t>
            </a:r>
          </a:p>
          <a:p>
            <a:pPr marL="457200" indent="-457200">
              <a:buFont typeface="Wingdings" panose="05000000000000000000" pitchFamily="2" charset="2"/>
              <a:buChar char="§"/>
            </a:pPr>
            <a:r>
              <a:rPr lang="en-US" sz="2700" dirty="0"/>
              <a:t>Soak maize stalks/cobs for 24-48 hours.</a:t>
            </a:r>
          </a:p>
          <a:p>
            <a:pPr marL="457200" indent="-457200">
              <a:buFont typeface="Wingdings" panose="05000000000000000000" pitchFamily="2" charset="2"/>
              <a:buChar char="§"/>
            </a:pPr>
            <a:r>
              <a:rPr lang="en-US" sz="2700" dirty="0"/>
              <a:t>Drain excess water on the raised wire mesh frame.</a:t>
            </a:r>
          </a:p>
          <a:p>
            <a:pPr marL="285750" indent="-285750">
              <a:buFont typeface="Wingdings" panose="05000000000000000000" pitchFamily="2" charset="2"/>
              <a:buChar char="q"/>
            </a:pPr>
            <a:endParaRPr lang="en-US" dirty="0"/>
          </a:p>
        </p:txBody>
      </p:sp>
    </p:spTree>
    <p:extLst>
      <p:ext uri="{BB962C8B-B14F-4D97-AF65-F5344CB8AC3E}">
        <p14:creationId xmlns:p14="http://schemas.microsoft.com/office/powerpoint/2010/main" val="20072624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223640-54D5-B298-BDA3-1CA6858F38B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74FFDD13-4D0C-DA95-D619-2283B31EEE46}"/>
              </a:ext>
            </a:extLst>
          </p:cNvPr>
          <p:cNvPicPr>
            <a:picLocks noChangeAspect="1"/>
          </p:cNvPicPr>
          <p:nvPr/>
        </p:nvPicPr>
        <p:blipFill>
          <a:blip r:embed="rId2"/>
          <a:stretch>
            <a:fillRect/>
          </a:stretch>
        </p:blipFill>
        <p:spPr>
          <a:xfrm>
            <a:off x="357012" y="106229"/>
            <a:ext cx="1737259" cy="552638"/>
          </a:xfrm>
          <a:prstGeom prst="rect">
            <a:avLst/>
          </a:prstGeom>
        </p:spPr>
      </p:pic>
      <p:pic>
        <p:nvPicPr>
          <p:cNvPr id="3" name="Picture 2">
            <a:extLst>
              <a:ext uri="{FF2B5EF4-FFF2-40B4-BE49-F238E27FC236}">
                <a16:creationId xmlns:a16="http://schemas.microsoft.com/office/drawing/2014/main" id="{E2D709D3-4E12-3E80-E12E-50D5353DE4F0}"/>
              </a:ext>
            </a:extLst>
          </p:cNvPr>
          <p:cNvPicPr>
            <a:picLocks noChangeAspect="1"/>
          </p:cNvPicPr>
          <p:nvPr/>
        </p:nvPicPr>
        <p:blipFill>
          <a:blip r:embed="rId3">
            <a:extLst>
              <a:ext uri="{BEBA8EAE-BF5A-486C-A8C5-ECC9F3942E4B}">
                <a14:imgProps xmlns:a14="http://schemas.microsoft.com/office/drawing/2010/main">
                  <a14:imgLayer r:embed="rId4">
                    <a14:imgEffect>
                      <a14:saturation sat="126000"/>
                    </a14:imgEffect>
                  </a14:imgLayer>
                </a14:imgProps>
              </a:ext>
            </a:extLst>
          </a:blip>
          <a:stretch>
            <a:fillRect/>
          </a:stretch>
        </p:blipFill>
        <p:spPr>
          <a:xfrm>
            <a:off x="7860892" y="17739"/>
            <a:ext cx="3769994" cy="658866"/>
          </a:xfrm>
          <a:prstGeom prst="rect">
            <a:avLst/>
          </a:prstGeom>
        </p:spPr>
      </p:pic>
      <p:pic>
        <p:nvPicPr>
          <p:cNvPr id="4" name="Picture 3">
            <a:extLst>
              <a:ext uri="{FF2B5EF4-FFF2-40B4-BE49-F238E27FC236}">
                <a16:creationId xmlns:a16="http://schemas.microsoft.com/office/drawing/2014/main" id="{3F01708A-FE38-8BBC-A9A5-C8A5D45DFABB}"/>
              </a:ext>
            </a:extLst>
          </p:cNvPr>
          <p:cNvPicPr>
            <a:picLocks noChangeAspect="1"/>
          </p:cNvPicPr>
          <p:nvPr/>
        </p:nvPicPr>
        <p:blipFill>
          <a:blip r:embed="rId5"/>
          <a:stretch>
            <a:fillRect/>
          </a:stretch>
        </p:blipFill>
        <p:spPr>
          <a:xfrm>
            <a:off x="54340" y="3404614"/>
            <a:ext cx="12083319" cy="48772"/>
          </a:xfrm>
          <a:prstGeom prst="rect">
            <a:avLst/>
          </a:prstGeom>
        </p:spPr>
      </p:pic>
      <p:pic>
        <p:nvPicPr>
          <p:cNvPr id="5" name="Picture 4">
            <a:extLst>
              <a:ext uri="{FF2B5EF4-FFF2-40B4-BE49-F238E27FC236}">
                <a16:creationId xmlns:a16="http://schemas.microsoft.com/office/drawing/2014/main" id="{8B606C19-2CBF-6ED6-2033-303264C5A2B8}"/>
              </a:ext>
            </a:extLst>
          </p:cNvPr>
          <p:cNvPicPr>
            <a:picLocks noChangeAspect="1"/>
          </p:cNvPicPr>
          <p:nvPr/>
        </p:nvPicPr>
        <p:blipFill>
          <a:blip r:embed="rId6"/>
          <a:stretch>
            <a:fillRect/>
          </a:stretch>
        </p:blipFill>
        <p:spPr>
          <a:xfrm>
            <a:off x="0" y="658867"/>
            <a:ext cx="12192000" cy="79248"/>
          </a:xfrm>
          <a:prstGeom prst="rect">
            <a:avLst/>
          </a:prstGeom>
        </p:spPr>
      </p:pic>
      <p:pic>
        <p:nvPicPr>
          <p:cNvPr id="6" name="Picture 5">
            <a:extLst>
              <a:ext uri="{FF2B5EF4-FFF2-40B4-BE49-F238E27FC236}">
                <a16:creationId xmlns:a16="http://schemas.microsoft.com/office/drawing/2014/main" id="{18EB336A-9898-E256-7163-829E2D9A7BA6}"/>
              </a:ext>
            </a:extLst>
          </p:cNvPr>
          <p:cNvPicPr>
            <a:picLocks noChangeAspect="1"/>
          </p:cNvPicPr>
          <p:nvPr/>
        </p:nvPicPr>
        <p:blipFill>
          <a:blip r:embed="rId6"/>
          <a:stretch>
            <a:fillRect/>
          </a:stretch>
        </p:blipFill>
        <p:spPr>
          <a:xfrm>
            <a:off x="15011" y="6690819"/>
            <a:ext cx="12192000" cy="60953"/>
          </a:xfrm>
          <a:prstGeom prst="rect">
            <a:avLst/>
          </a:prstGeom>
        </p:spPr>
      </p:pic>
      <p:pic>
        <p:nvPicPr>
          <p:cNvPr id="8" name="Picture 7">
            <a:extLst>
              <a:ext uri="{FF2B5EF4-FFF2-40B4-BE49-F238E27FC236}">
                <a16:creationId xmlns:a16="http://schemas.microsoft.com/office/drawing/2014/main" id="{6DA6DA43-67E5-DD90-9CA6-62532ADCBDC3}"/>
              </a:ext>
            </a:extLst>
          </p:cNvPr>
          <p:cNvPicPr>
            <a:picLocks noChangeAspect="1"/>
          </p:cNvPicPr>
          <p:nvPr/>
        </p:nvPicPr>
        <p:blipFill>
          <a:blip r:embed="rId7">
            <a:alphaModFix amt="95000"/>
          </a:blip>
          <a:stretch>
            <a:fillRect/>
          </a:stretch>
        </p:blipFill>
        <p:spPr>
          <a:xfrm>
            <a:off x="15011" y="742804"/>
            <a:ext cx="11937003" cy="5456329"/>
          </a:xfrm>
          <a:prstGeom prst="rect">
            <a:avLst/>
          </a:prstGeom>
        </p:spPr>
      </p:pic>
      <p:sp>
        <p:nvSpPr>
          <p:cNvPr id="12" name="TextBox 11">
            <a:extLst>
              <a:ext uri="{FF2B5EF4-FFF2-40B4-BE49-F238E27FC236}">
                <a16:creationId xmlns:a16="http://schemas.microsoft.com/office/drawing/2014/main" id="{9447C095-8787-37E0-FBE2-3472AE59F03C}"/>
              </a:ext>
            </a:extLst>
          </p:cNvPr>
          <p:cNvSpPr txBox="1"/>
          <p:nvPr/>
        </p:nvSpPr>
        <p:spPr>
          <a:xfrm>
            <a:off x="460272" y="669612"/>
            <a:ext cx="7218317" cy="553998"/>
          </a:xfrm>
          <a:prstGeom prst="rect">
            <a:avLst/>
          </a:prstGeom>
          <a:noFill/>
        </p:spPr>
        <p:txBody>
          <a:bodyPr wrap="square" rtlCol="0">
            <a:spAutoFit/>
          </a:bodyPr>
          <a:lstStyle/>
          <a:p>
            <a:r>
              <a:rPr lang="en-US" sz="3000" b="1" dirty="0">
                <a:solidFill>
                  <a:srgbClr val="C00000"/>
                </a:solidFill>
              </a:rPr>
              <a:t>Step 3: </a:t>
            </a:r>
            <a:r>
              <a:rPr lang="en-US" sz="3000" b="1" i="0" dirty="0">
                <a:solidFill>
                  <a:srgbClr val="C00000"/>
                </a:solidFill>
                <a:effectLst/>
                <a:latin typeface="Vollkorn"/>
              </a:rPr>
              <a:t>Sterilization or Pasteurization</a:t>
            </a:r>
            <a:endParaRPr lang="en-US" sz="3000" b="1" dirty="0">
              <a:solidFill>
                <a:srgbClr val="C00000"/>
              </a:solidFill>
            </a:endParaRPr>
          </a:p>
        </p:txBody>
      </p:sp>
      <p:sp>
        <p:nvSpPr>
          <p:cNvPr id="13" name="TextBox 12">
            <a:extLst>
              <a:ext uri="{FF2B5EF4-FFF2-40B4-BE49-F238E27FC236}">
                <a16:creationId xmlns:a16="http://schemas.microsoft.com/office/drawing/2014/main" id="{D1014D3D-861A-7192-7937-A41836731DEF}"/>
              </a:ext>
            </a:extLst>
          </p:cNvPr>
          <p:cNvSpPr txBox="1"/>
          <p:nvPr/>
        </p:nvSpPr>
        <p:spPr>
          <a:xfrm>
            <a:off x="6973149" y="6668275"/>
            <a:ext cx="9315473" cy="923330"/>
          </a:xfrm>
          <a:prstGeom prst="rect">
            <a:avLst/>
          </a:prstGeom>
          <a:noFill/>
        </p:spPr>
        <p:txBody>
          <a:bodyPr wrap="square" rtlCol="0">
            <a:spAutoFit/>
          </a:bodyPr>
          <a:lstStyle/>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endParaRPr lang="en-US" dirty="0"/>
          </a:p>
        </p:txBody>
      </p:sp>
      <p:sp>
        <p:nvSpPr>
          <p:cNvPr id="14" name="TextBox 13">
            <a:extLst>
              <a:ext uri="{FF2B5EF4-FFF2-40B4-BE49-F238E27FC236}">
                <a16:creationId xmlns:a16="http://schemas.microsoft.com/office/drawing/2014/main" id="{4BC8124D-B885-A143-D8BF-48E570EE7559}"/>
              </a:ext>
            </a:extLst>
          </p:cNvPr>
          <p:cNvSpPr txBox="1"/>
          <p:nvPr/>
        </p:nvSpPr>
        <p:spPr>
          <a:xfrm>
            <a:off x="803929" y="1153780"/>
            <a:ext cx="7860890" cy="784830"/>
          </a:xfrm>
          <a:prstGeom prst="rect">
            <a:avLst/>
          </a:prstGeom>
          <a:noFill/>
        </p:spPr>
        <p:txBody>
          <a:bodyPr wrap="square" rtlCol="0">
            <a:spAutoFit/>
          </a:bodyPr>
          <a:lstStyle/>
          <a:p>
            <a:r>
              <a:rPr lang="en-US" sz="2700" dirty="0"/>
              <a:t>Sterilization can be done in two ways</a:t>
            </a:r>
          </a:p>
          <a:p>
            <a:endParaRPr lang="en-US" dirty="0"/>
          </a:p>
        </p:txBody>
      </p:sp>
      <p:sp>
        <p:nvSpPr>
          <p:cNvPr id="15" name="TextBox 14">
            <a:extLst>
              <a:ext uri="{FF2B5EF4-FFF2-40B4-BE49-F238E27FC236}">
                <a16:creationId xmlns:a16="http://schemas.microsoft.com/office/drawing/2014/main" id="{0B8B1D44-F540-1928-90D3-59B78D62F8E8}"/>
              </a:ext>
            </a:extLst>
          </p:cNvPr>
          <p:cNvSpPr txBox="1"/>
          <p:nvPr/>
        </p:nvSpPr>
        <p:spPr>
          <a:xfrm>
            <a:off x="894331" y="1519098"/>
            <a:ext cx="6784258" cy="800219"/>
          </a:xfrm>
          <a:prstGeom prst="rect">
            <a:avLst/>
          </a:prstGeom>
          <a:noFill/>
        </p:spPr>
        <p:txBody>
          <a:bodyPr wrap="square" rtlCol="0">
            <a:spAutoFit/>
          </a:bodyPr>
          <a:lstStyle/>
          <a:p>
            <a:pPr marL="342900" indent="-342900">
              <a:buAutoNum type="alphaLcParenBoth"/>
            </a:pPr>
            <a:r>
              <a:rPr lang="en-US" sz="2800" b="1" dirty="0">
                <a:solidFill>
                  <a:schemeClr val="accent1">
                    <a:lumMod val="75000"/>
                  </a:schemeClr>
                </a:solidFill>
              </a:rPr>
              <a:t> Pasteurization</a:t>
            </a:r>
          </a:p>
          <a:p>
            <a:endParaRPr lang="en-US" dirty="0"/>
          </a:p>
        </p:txBody>
      </p:sp>
      <p:sp>
        <p:nvSpPr>
          <p:cNvPr id="16" name="TextBox 15">
            <a:extLst>
              <a:ext uri="{FF2B5EF4-FFF2-40B4-BE49-F238E27FC236}">
                <a16:creationId xmlns:a16="http://schemas.microsoft.com/office/drawing/2014/main" id="{D720C617-BC5E-31A8-7BB0-88502FCA57AA}"/>
              </a:ext>
            </a:extLst>
          </p:cNvPr>
          <p:cNvSpPr txBox="1"/>
          <p:nvPr/>
        </p:nvSpPr>
        <p:spPr>
          <a:xfrm>
            <a:off x="918019" y="1955015"/>
            <a:ext cx="11033995" cy="2446824"/>
          </a:xfrm>
          <a:prstGeom prst="rect">
            <a:avLst/>
          </a:prstGeom>
          <a:noFill/>
        </p:spPr>
        <p:txBody>
          <a:bodyPr wrap="square" rtlCol="0">
            <a:spAutoFit/>
          </a:bodyPr>
          <a:lstStyle/>
          <a:p>
            <a:pPr marL="457200" indent="-457200">
              <a:buFont typeface="Wingdings" panose="05000000000000000000" pitchFamily="2" charset="2"/>
              <a:buChar char="§"/>
            </a:pPr>
            <a:r>
              <a:rPr lang="en-US" sz="2600" dirty="0"/>
              <a:t>Boil </a:t>
            </a:r>
            <a:r>
              <a:rPr lang="en-US" sz="2500" dirty="0"/>
              <a:t>water</a:t>
            </a:r>
            <a:r>
              <a:rPr lang="en-US" sz="2600" dirty="0"/>
              <a:t> in a wide mouth container.</a:t>
            </a:r>
          </a:p>
          <a:p>
            <a:pPr marL="457200" indent="-457200">
              <a:buFont typeface="Wingdings" panose="05000000000000000000" pitchFamily="2" charset="2"/>
              <a:buChar char="§"/>
            </a:pPr>
            <a:r>
              <a:rPr lang="en-US" sz="2600" dirty="0"/>
              <a:t>Fill wet substrate in a bag or basket.</a:t>
            </a:r>
          </a:p>
          <a:p>
            <a:pPr marL="457200" indent="-457200">
              <a:buFont typeface="Wingdings" panose="05000000000000000000" pitchFamily="2" charset="2"/>
              <a:buChar char="§"/>
            </a:pPr>
            <a:r>
              <a:rPr lang="en-US" sz="2600" dirty="0"/>
              <a:t>Dip bag in hot 80-85°C water for 10-15 minutes.</a:t>
            </a:r>
          </a:p>
          <a:p>
            <a:pPr marL="457200" indent="-457200">
              <a:buFont typeface="Wingdings" panose="05000000000000000000" pitchFamily="2" charset="2"/>
              <a:buChar char="§"/>
            </a:pPr>
            <a:r>
              <a:rPr lang="en-US" sz="2600" dirty="0"/>
              <a:t>Press bag to prevent floating and drain excess hot water for reuse.</a:t>
            </a:r>
          </a:p>
          <a:p>
            <a:pPr marL="457200" indent="-457200">
              <a:buFont typeface="Wingdings" panose="05000000000000000000" pitchFamily="2" charset="2"/>
              <a:buChar char="§"/>
            </a:pPr>
            <a:r>
              <a:rPr lang="en-US" sz="2600" dirty="0"/>
              <a:t>Maintain hot water temperature at 80-85°C for all sets.</a:t>
            </a:r>
          </a:p>
          <a:p>
            <a:pPr marL="285750" indent="-285750">
              <a:buFont typeface="Wingdings" panose="05000000000000000000" pitchFamily="2" charset="2"/>
              <a:buChar char="q"/>
            </a:pPr>
            <a:endParaRPr lang="en-US" dirty="0"/>
          </a:p>
        </p:txBody>
      </p:sp>
      <p:sp>
        <p:nvSpPr>
          <p:cNvPr id="19" name="TextBox 18">
            <a:extLst>
              <a:ext uri="{FF2B5EF4-FFF2-40B4-BE49-F238E27FC236}">
                <a16:creationId xmlns:a16="http://schemas.microsoft.com/office/drawing/2014/main" id="{C2382EAD-076B-6711-C03A-9A942C3D406F}"/>
              </a:ext>
            </a:extLst>
          </p:cNvPr>
          <p:cNvSpPr txBox="1"/>
          <p:nvPr/>
        </p:nvSpPr>
        <p:spPr>
          <a:xfrm>
            <a:off x="1021454" y="3937509"/>
            <a:ext cx="5413562" cy="523220"/>
          </a:xfrm>
          <a:prstGeom prst="rect">
            <a:avLst/>
          </a:prstGeom>
          <a:noFill/>
        </p:spPr>
        <p:txBody>
          <a:bodyPr wrap="square" rtlCol="0">
            <a:spAutoFit/>
          </a:bodyPr>
          <a:lstStyle/>
          <a:p>
            <a:r>
              <a:rPr lang="en-US" sz="2800" b="1" dirty="0">
                <a:solidFill>
                  <a:schemeClr val="accent1">
                    <a:lumMod val="75000"/>
                  </a:schemeClr>
                </a:solidFill>
              </a:rPr>
              <a:t>(b)  Sterilization by Chemicals</a:t>
            </a:r>
          </a:p>
        </p:txBody>
      </p:sp>
      <p:sp>
        <p:nvSpPr>
          <p:cNvPr id="23" name="TextBox 22">
            <a:extLst>
              <a:ext uri="{FF2B5EF4-FFF2-40B4-BE49-F238E27FC236}">
                <a16:creationId xmlns:a16="http://schemas.microsoft.com/office/drawing/2014/main" id="{3FE20B73-F921-EBE1-0BFC-74A7D127FFAF}"/>
              </a:ext>
            </a:extLst>
          </p:cNvPr>
          <p:cNvSpPr txBox="1"/>
          <p:nvPr/>
        </p:nvSpPr>
        <p:spPr>
          <a:xfrm>
            <a:off x="1021453" y="4379061"/>
            <a:ext cx="10364301" cy="3031599"/>
          </a:xfrm>
          <a:prstGeom prst="rect">
            <a:avLst/>
          </a:prstGeom>
          <a:noFill/>
        </p:spPr>
        <p:txBody>
          <a:bodyPr wrap="square" rtlCol="0">
            <a:spAutoFit/>
          </a:bodyPr>
          <a:lstStyle/>
          <a:p>
            <a:pPr marL="342900" indent="-342900">
              <a:buFont typeface="Wingdings" panose="05000000000000000000" pitchFamily="2" charset="2"/>
              <a:buChar char="§"/>
            </a:pPr>
            <a:r>
              <a:rPr lang="en-US" sz="2500" dirty="0"/>
              <a:t>Use 90 </a:t>
            </a:r>
            <a:r>
              <a:rPr lang="en-US" sz="2500" dirty="0" err="1"/>
              <a:t>litres</a:t>
            </a:r>
            <a:r>
              <a:rPr lang="en-US" sz="2500" dirty="0"/>
              <a:t> of water in a 200 </a:t>
            </a:r>
            <a:r>
              <a:rPr lang="en-US" sz="2500" dirty="0" err="1"/>
              <a:t>litre</a:t>
            </a:r>
            <a:r>
              <a:rPr lang="en-US" sz="2500" dirty="0"/>
              <a:t> drum and steep 10 kg of paddy straw.</a:t>
            </a:r>
          </a:p>
          <a:p>
            <a:pPr marL="342900" indent="-342900">
              <a:buFont typeface="Wingdings" panose="05000000000000000000" pitchFamily="2" charset="2"/>
              <a:buChar char="§"/>
            </a:pPr>
            <a:r>
              <a:rPr lang="en-US" sz="2500" dirty="0"/>
              <a:t>Mix 125ml of formaldehyde and 7g of </a:t>
            </a:r>
            <a:r>
              <a:rPr lang="en-US" sz="2500" dirty="0" err="1"/>
              <a:t>Baistain</a:t>
            </a:r>
            <a:r>
              <a:rPr lang="en-US" sz="2500" dirty="0"/>
              <a:t> in 10 </a:t>
            </a:r>
            <a:r>
              <a:rPr lang="en-US" sz="2500" dirty="0" err="1"/>
              <a:t>litres</a:t>
            </a:r>
            <a:r>
              <a:rPr lang="en-US" sz="2500" dirty="0"/>
              <a:t> of water.</a:t>
            </a:r>
          </a:p>
          <a:p>
            <a:pPr marL="342900" indent="-342900">
              <a:buFont typeface="Wingdings" panose="05000000000000000000" pitchFamily="2" charset="2"/>
              <a:buChar char="§"/>
            </a:pPr>
            <a:r>
              <a:rPr lang="en-US" sz="2500" dirty="0"/>
              <a:t>Pour solution into drum and cover drum with polythene sheet.</a:t>
            </a:r>
          </a:p>
          <a:p>
            <a:pPr marL="457200" indent="-457200">
              <a:buFont typeface="Wingdings" panose="05000000000000000000" pitchFamily="2" charset="2"/>
              <a:buChar char="§"/>
            </a:pPr>
            <a:r>
              <a:rPr lang="en-US" sz="2600" dirty="0"/>
              <a:t>Remove straw after 12 hours.</a:t>
            </a:r>
          </a:p>
          <a:p>
            <a:endParaRPr lang="en-US" dirty="0"/>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endParaRPr lang="en-US" dirty="0"/>
          </a:p>
        </p:txBody>
      </p:sp>
      <p:sp>
        <p:nvSpPr>
          <p:cNvPr id="24" name="TextBox 23">
            <a:extLst>
              <a:ext uri="{FF2B5EF4-FFF2-40B4-BE49-F238E27FC236}">
                <a16:creationId xmlns:a16="http://schemas.microsoft.com/office/drawing/2014/main" id="{36EA9A7C-CE9B-F045-22D9-78BDB93239FE}"/>
              </a:ext>
            </a:extLst>
          </p:cNvPr>
          <p:cNvSpPr txBox="1"/>
          <p:nvPr/>
        </p:nvSpPr>
        <p:spPr>
          <a:xfrm>
            <a:off x="239986" y="5928796"/>
            <a:ext cx="11727039" cy="861774"/>
          </a:xfrm>
          <a:prstGeom prst="rect">
            <a:avLst/>
          </a:prstGeom>
          <a:noFill/>
        </p:spPr>
        <p:txBody>
          <a:bodyPr wrap="square" rtlCol="0">
            <a:spAutoFit/>
          </a:bodyPr>
          <a:lstStyle/>
          <a:p>
            <a:pPr algn="just"/>
            <a:r>
              <a:rPr lang="en-US" sz="2500" b="1" i="0" dirty="0">
                <a:solidFill>
                  <a:schemeClr val="accent2">
                    <a:lumMod val="50000"/>
                  </a:schemeClr>
                </a:solidFill>
                <a:effectLst/>
                <a:highlight>
                  <a:srgbClr val="C0C0C0"/>
                </a:highlight>
              </a:rPr>
              <a:t>Spread the pasteurized or chemically sterilized straw on neat and clean cement flooring or raised wire mesh frame, inside the bag filling and </a:t>
            </a:r>
            <a:r>
              <a:rPr lang="en-US" sz="2500" b="1" dirty="0">
                <a:solidFill>
                  <a:schemeClr val="accent2">
                    <a:lumMod val="50000"/>
                  </a:schemeClr>
                </a:solidFill>
                <a:highlight>
                  <a:srgbClr val="C0C0C0"/>
                </a:highlight>
              </a:rPr>
              <a:t>chamber</a:t>
            </a:r>
            <a:r>
              <a:rPr lang="en-US" sz="2400" dirty="0">
                <a:solidFill>
                  <a:schemeClr val="accent2">
                    <a:lumMod val="50000"/>
                  </a:schemeClr>
                </a:solidFill>
                <a:highlight>
                  <a:srgbClr val="C0C0C0"/>
                </a:highlight>
              </a:rPr>
              <a:t>.</a:t>
            </a:r>
          </a:p>
        </p:txBody>
      </p:sp>
    </p:spTree>
    <p:extLst>
      <p:ext uri="{BB962C8B-B14F-4D97-AF65-F5344CB8AC3E}">
        <p14:creationId xmlns:p14="http://schemas.microsoft.com/office/powerpoint/2010/main" val="9361554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C090AC-B433-B6CE-F329-ECB31E5A8B26}"/>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7EC825C2-BF35-0022-CABD-A4B512855AC3}"/>
              </a:ext>
            </a:extLst>
          </p:cNvPr>
          <p:cNvPicPr>
            <a:picLocks noChangeAspect="1"/>
          </p:cNvPicPr>
          <p:nvPr/>
        </p:nvPicPr>
        <p:blipFill>
          <a:blip r:embed="rId2"/>
          <a:stretch>
            <a:fillRect/>
          </a:stretch>
        </p:blipFill>
        <p:spPr>
          <a:xfrm>
            <a:off x="357012" y="106229"/>
            <a:ext cx="1737259" cy="552638"/>
          </a:xfrm>
          <a:prstGeom prst="rect">
            <a:avLst/>
          </a:prstGeom>
        </p:spPr>
      </p:pic>
      <p:pic>
        <p:nvPicPr>
          <p:cNvPr id="3" name="Picture 2">
            <a:extLst>
              <a:ext uri="{FF2B5EF4-FFF2-40B4-BE49-F238E27FC236}">
                <a16:creationId xmlns:a16="http://schemas.microsoft.com/office/drawing/2014/main" id="{4D0924E2-F045-DC7F-27D0-CB5493A969CF}"/>
              </a:ext>
            </a:extLst>
          </p:cNvPr>
          <p:cNvPicPr>
            <a:picLocks noChangeAspect="1"/>
          </p:cNvPicPr>
          <p:nvPr/>
        </p:nvPicPr>
        <p:blipFill>
          <a:blip r:embed="rId3">
            <a:extLst>
              <a:ext uri="{BEBA8EAE-BF5A-486C-A8C5-ECC9F3942E4B}">
                <a14:imgProps xmlns:a14="http://schemas.microsoft.com/office/drawing/2010/main">
                  <a14:imgLayer r:embed="rId4">
                    <a14:imgEffect>
                      <a14:saturation sat="126000"/>
                    </a14:imgEffect>
                  </a14:imgLayer>
                </a14:imgProps>
              </a:ext>
            </a:extLst>
          </a:blip>
          <a:stretch>
            <a:fillRect/>
          </a:stretch>
        </p:blipFill>
        <p:spPr>
          <a:xfrm>
            <a:off x="7860892" y="17739"/>
            <a:ext cx="3769994" cy="658866"/>
          </a:xfrm>
          <a:prstGeom prst="rect">
            <a:avLst/>
          </a:prstGeom>
        </p:spPr>
      </p:pic>
      <p:pic>
        <p:nvPicPr>
          <p:cNvPr id="4" name="Picture 3">
            <a:extLst>
              <a:ext uri="{FF2B5EF4-FFF2-40B4-BE49-F238E27FC236}">
                <a16:creationId xmlns:a16="http://schemas.microsoft.com/office/drawing/2014/main" id="{762718C9-1365-3BE3-BB6D-F0FFB6C5C6CB}"/>
              </a:ext>
            </a:extLst>
          </p:cNvPr>
          <p:cNvPicPr>
            <a:picLocks noChangeAspect="1"/>
          </p:cNvPicPr>
          <p:nvPr/>
        </p:nvPicPr>
        <p:blipFill>
          <a:blip r:embed="rId5"/>
          <a:stretch>
            <a:fillRect/>
          </a:stretch>
        </p:blipFill>
        <p:spPr>
          <a:xfrm>
            <a:off x="54340" y="3404614"/>
            <a:ext cx="12083319" cy="48772"/>
          </a:xfrm>
          <a:prstGeom prst="rect">
            <a:avLst/>
          </a:prstGeom>
        </p:spPr>
      </p:pic>
      <p:pic>
        <p:nvPicPr>
          <p:cNvPr id="5" name="Picture 4">
            <a:extLst>
              <a:ext uri="{FF2B5EF4-FFF2-40B4-BE49-F238E27FC236}">
                <a16:creationId xmlns:a16="http://schemas.microsoft.com/office/drawing/2014/main" id="{FEE25AB1-F4FC-5F06-C532-077324E3B00E}"/>
              </a:ext>
            </a:extLst>
          </p:cNvPr>
          <p:cNvPicPr>
            <a:picLocks noChangeAspect="1"/>
          </p:cNvPicPr>
          <p:nvPr/>
        </p:nvPicPr>
        <p:blipFill>
          <a:blip r:embed="rId6"/>
          <a:stretch>
            <a:fillRect/>
          </a:stretch>
        </p:blipFill>
        <p:spPr>
          <a:xfrm>
            <a:off x="0" y="658867"/>
            <a:ext cx="12192000" cy="79248"/>
          </a:xfrm>
          <a:prstGeom prst="rect">
            <a:avLst/>
          </a:prstGeom>
        </p:spPr>
      </p:pic>
      <p:pic>
        <p:nvPicPr>
          <p:cNvPr id="6" name="Picture 5">
            <a:extLst>
              <a:ext uri="{FF2B5EF4-FFF2-40B4-BE49-F238E27FC236}">
                <a16:creationId xmlns:a16="http://schemas.microsoft.com/office/drawing/2014/main" id="{C931AE0D-2191-A3D8-8DA3-F47206C9A359}"/>
              </a:ext>
            </a:extLst>
          </p:cNvPr>
          <p:cNvPicPr>
            <a:picLocks noChangeAspect="1"/>
          </p:cNvPicPr>
          <p:nvPr/>
        </p:nvPicPr>
        <p:blipFill>
          <a:blip r:embed="rId6"/>
          <a:stretch>
            <a:fillRect/>
          </a:stretch>
        </p:blipFill>
        <p:spPr>
          <a:xfrm>
            <a:off x="15011" y="6690819"/>
            <a:ext cx="12192000" cy="60953"/>
          </a:xfrm>
          <a:prstGeom prst="rect">
            <a:avLst/>
          </a:prstGeom>
        </p:spPr>
      </p:pic>
      <p:pic>
        <p:nvPicPr>
          <p:cNvPr id="8" name="Picture 7">
            <a:extLst>
              <a:ext uri="{FF2B5EF4-FFF2-40B4-BE49-F238E27FC236}">
                <a16:creationId xmlns:a16="http://schemas.microsoft.com/office/drawing/2014/main" id="{59068808-3171-C163-2FB8-B13D35FFBC36}"/>
              </a:ext>
            </a:extLst>
          </p:cNvPr>
          <p:cNvPicPr>
            <a:picLocks noChangeAspect="1"/>
          </p:cNvPicPr>
          <p:nvPr/>
        </p:nvPicPr>
        <p:blipFill>
          <a:blip r:embed="rId7">
            <a:alphaModFix amt="95000"/>
          </a:blip>
          <a:stretch>
            <a:fillRect/>
          </a:stretch>
        </p:blipFill>
        <p:spPr>
          <a:xfrm>
            <a:off x="-43983" y="742804"/>
            <a:ext cx="12181642" cy="5456329"/>
          </a:xfrm>
          <a:prstGeom prst="rect">
            <a:avLst/>
          </a:prstGeom>
        </p:spPr>
      </p:pic>
      <p:sp>
        <p:nvSpPr>
          <p:cNvPr id="7" name="TextBox 6">
            <a:extLst>
              <a:ext uri="{FF2B5EF4-FFF2-40B4-BE49-F238E27FC236}">
                <a16:creationId xmlns:a16="http://schemas.microsoft.com/office/drawing/2014/main" id="{09DFFBDB-934C-6F78-0D7E-87B10FE22C7E}"/>
              </a:ext>
            </a:extLst>
          </p:cNvPr>
          <p:cNvSpPr txBox="1"/>
          <p:nvPr/>
        </p:nvSpPr>
        <p:spPr>
          <a:xfrm>
            <a:off x="520844" y="761386"/>
            <a:ext cx="8814885" cy="1231106"/>
          </a:xfrm>
          <a:prstGeom prst="rect">
            <a:avLst/>
          </a:prstGeom>
          <a:noFill/>
        </p:spPr>
        <p:txBody>
          <a:bodyPr wrap="square" rtlCol="0">
            <a:spAutoFit/>
          </a:bodyPr>
          <a:lstStyle/>
          <a:p>
            <a:r>
              <a:rPr lang="en-US" sz="2800" b="1" dirty="0">
                <a:solidFill>
                  <a:srgbClr val="C00000"/>
                </a:solidFill>
              </a:rPr>
              <a:t>Step 4:    Pasteurized Substrate for Spawning</a:t>
            </a:r>
          </a:p>
          <a:p>
            <a:r>
              <a:rPr lang="en-US" sz="2800" dirty="0"/>
              <a:t> </a:t>
            </a:r>
          </a:p>
          <a:p>
            <a:pPr marL="285750" indent="-285750">
              <a:buFont typeface="Arial" panose="020B0604020202020204" pitchFamily="34" charset="0"/>
              <a:buChar char="•"/>
            </a:pPr>
            <a:endParaRPr lang="en-US" dirty="0"/>
          </a:p>
        </p:txBody>
      </p:sp>
      <p:sp>
        <p:nvSpPr>
          <p:cNvPr id="13" name="TextBox 12">
            <a:extLst>
              <a:ext uri="{FF2B5EF4-FFF2-40B4-BE49-F238E27FC236}">
                <a16:creationId xmlns:a16="http://schemas.microsoft.com/office/drawing/2014/main" id="{E39C2FFA-60A6-4B2E-E3EF-86EE3E0123FF}"/>
              </a:ext>
            </a:extLst>
          </p:cNvPr>
          <p:cNvSpPr txBox="1"/>
          <p:nvPr/>
        </p:nvSpPr>
        <p:spPr>
          <a:xfrm>
            <a:off x="520844" y="1379243"/>
            <a:ext cx="11110042" cy="8048357"/>
          </a:xfrm>
          <a:prstGeom prst="rect">
            <a:avLst/>
          </a:prstGeom>
          <a:noFill/>
        </p:spPr>
        <p:txBody>
          <a:bodyPr wrap="square" rtlCol="0">
            <a:spAutoFit/>
          </a:bodyPr>
          <a:lstStyle/>
          <a:p>
            <a:pPr marL="342900" indent="-342900" algn="just">
              <a:buFont typeface="Wingdings" panose="05000000000000000000" pitchFamily="2" charset="2"/>
              <a:buChar char="§"/>
            </a:pPr>
            <a:r>
              <a:rPr lang="en-US" sz="2500" dirty="0"/>
              <a:t>Pasteurized substrate should be room temperature and have a moisture content of about 70%.</a:t>
            </a:r>
          </a:p>
          <a:p>
            <a:pPr marL="342900" indent="-342900" algn="just">
              <a:buFont typeface="Wingdings" panose="05000000000000000000" pitchFamily="2" charset="2"/>
              <a:buChar char="§"/>
            </a:pPr>
            <a:r>
              <a:rPr lang="en-US" sz="2500" dirty="0"/>
              <a:t>Polythene or polypropylene bags can be used for cultivation.</a:t>
            </a:r>
          </a:p>
          <a:p>
            <a:pPr marL="342900" indent="-342900" algn="just">
              <a:buFont typeface="Wingdings" panose="05000000000000000000" pitchFamily="2" charset="2"/>
              <a:buChar char="§"/>
            </a:pPr>
            <a:r>
              <a:rPr lang="en-US" sz="2500" dirty="0"/>
              <a:t>Spawning can be done in layer or through spawning.</a:t>
            </a:r>
          </a:p>
          <a:p>
            <a:pPr marL="342900" indent="-342900" algn="just">
              <a:buFont typeface="Wingdings" panose="05000000000000000000" pitchFamily="2" charset="2"/>
              <a:buChar char="§"/>
            </a:pPr>
            <a:r>
              <a:rPr lang="en-US" sz="2500" dirty="0"/>
              <a:t>Layer spawning involves filling the substrate in bags, pressing it to a depth of 8-10 cm, and spreading a handful of spawn above it.</a:t>
            </a:r>
          </a:p>
          <a:p>
            <a:pPr marL="342900" indent="-342900" algn="just">
              <a:buFont typeface="Wingdings" panose="05000000000000000000" pitchFamily="2" charset="2"/>
              <a:buChar char="§"/>
            </a:pPr>
            <a:r>
              <a:rPr lang="en-US" sz="2500" dirty="0"/>
              <a:t>Through spawning involves mixing pasteurized straw with 2% spawn and filling bags, then closing the bags for spawn running.</a:t>
            </a:r>
          </a:p>
          <a:p>
            <a:pPr marL="342900" indent="-342900" algn="just">
              <a:buFont typeface="Wingdings" panose="05000000000000000000" pitchFamily="2" charset="2"/>
              <a:buChar char="§"/>
            </a:pPr>
            <a:r>
              <a:rPr lang="en-US" sz="2500" dirty="0"/>
              <a:t>Spawning bags should be stacked clean, closed, and maintained at 15-25° C and 70-85% humidity.</a:t>
            </a:r>
          </a:p>
          <a:p>
            <a:pPr marL="342900" indent="-342900" algn="just">
              <a:buFont typeface="Wingdings" panose="05000000000000000000" pitchFamily="2" charset="2"/>
              <a:buChar char="§"/>
            </a:pPr>
            <a:r>
              <a:rPr lang="en-US" sz="2500" dirty="0"/>
              <a:t>The major nutrients required for oyster mushroom mycelium is Carbon.</a:t>
            </a:r>
          </a:p>
          <a:p>
            <a:pPr marL="342900" indent="-342900" algn="just">
              <a:buFont typeface="Wingdings" panose="05000000000000000000" pitchFamily="2" charset="2"/>
              <a:buChar char="§"/>
            </a:pPr>
            <a:r>
              <a:rPr lang="en-US" sz="2500" dirty="0"/>
              <a:t>Mycelium decomposes the substrate into usable nutrients.</a:t>
            </a:r>
          </a:p>
          <a:p>
            <a:pPr marL="342900" indent="-342900" algn="just">
              <a:buFont typeface="Wingdings" panose="05000000000000000000" pitchFamily="2" charset="2"/>
              <a:buChar char="§"/>
            </a:pPr>
            <a:r>
              <a:rPr lang="en-US" sz="2500" dirty="0"/>
              <a:t>The bags should be fully covered with white mycelium within 20-22 days</a:t>
            </a:r>
            <a:r>
              <a:rPr lang="en-US" sz="2400" dirty="0"/>
              <a:t>. </a:t>
            </a:r>
          </a:p>
          <a:p>
            <a:pPr marL="285750" indent="-285750" algn="just">
              <a:buFont typeface="Wingdings" panose="05000000000000000000" pitchFamily="2" charset="2"/>
              <a:buChar char="q"/>
            </a:pPr>
            <a:endParaRPr lang="en-US" sz="2400" dirty="0"/>
          </a:p>
          <a:p>
            <a:pPr marL="285750" indent="-285750" algn="just">
              <a:buFont typeface="Wingdings" panose="05000000000000000000" pitchFamily="2" charset="2"/>
              <a:buChar char="q"/>
            </a:pPr>
            <a:endParaRPr lang="en-US" sz="2400" dirty="0"/>
          </a:p>
          <a:p>
            <a:pPr marL="285750" indent="-285750">
              <a:buFont typeface="Wingdings" panose="05000000000000000000" pitchFamily="2" charset="2"/>
              <a:buChar char="q"/>
            </a:pPr>
            <a:endParaRPr lang="en-US" sz="2400" dirty="0"/>
          </a:p>
          <a:p>
            <a:pPr marL="285750" indent="-285750">
              <a:buFont typeface="Wingdings" panose="05000000000000000000" pitchFamily="2" charset="2"/>
              <a:buChar char="q"/>
            </a:pPr>
            <a:endParaRPr lang="en-US" sz="2400" dirty="0"/>
          </a:p>
          <a:p>
            <a:pPr marL="285750" indent="-285750">
              <a:buFont typeface="Wingdings" panose="05000000000000000000" pitchFamily="2" charset="2"/>
              <a:buChar char="q"/>
            </a:pPr>
            <a:endParaRPr lang="en-US" sz="2400" dirty="0"/>
          </a:p>
          <a:p>
            <a:endParaRPr lang="en-US" sz="2400" dirty="0"/>
          </a:p>
          <a:p>
            <a:endParaRPr lang="en-US" sz="2400" dirty="0"/>
          </a:p>
          <a:p>
            <a:pPr marL="285750" indent="-285750">
              <a:buFont typeface="Wingdings" panose="05000000000000000000" pitchFamily="2" charset="2"/>
              <a:buChar char="q"/>
            </a:pPr>
            <a:endParaRPr lang="en-US" sz="2400" dirty="0"/>
          </a:p>
        </p:txBody>
      </p:sp>
    </p:spTree>
    <p:extLst>
      <p:ext uri="{BB962C8B-B14F-4D97-AF65-F5344CB8AC3E}">
        <p14:creationId xmlns:p14="http://schemas.microsoft.com/office/powerpoint/2010/main" val="1338503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B81D46-36DE-AE1E-155C-06AC0A77EC43}"/>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EB0E41FA-9CA6-23B1-EE00-9BB48C490955}"/>
              </a:ext>
            </a:extLst>
          </p:cNvPr>
          <p:cNvPicPr>
            <a:picLocks noChangeAspect="1"/>
          </p:cNvPicPr>
          <p:nvPr/>
        </p:nvPicPr>
        <p:blipFill>
          <a:blip r:embed="rId2"/>
          <a:stretch>
            <a:fillRect/>
          </a:stretch>
        </p:blipFill>
        <p:spPr>
          <a:xfrm>
            <a:off x="357012" y="106229"/>
            <a:ext cx="1737259" cy="552638"/>
          </a:xfrm>
          <a:prstGeom prst="rect">
            <a:avLst/>
          </a:prstGeom>
        </p:spPr>
      </p:pic>
      <p:pic>
        <p:nvPicPr>
          <p:cNvPr id="3" name="Picture 2">
            <a:extLst>
              <a:ext uri="{FF2B5EF4-FFF2-40B4-BE49-F238E27FC236}">
                <a16:creationId xmlns:a16="http://schemas.microsoft.com/office/drawing/2014/main" id="{485F4502-5A04-84BA-86FC-B4229051192E}"/>
              </a:ext>
            </a:extLst>
          </p:cNvPr>
          <p:cNvPicPr>
            <a:picLocks noChangeAspect="1"/>
          </p:cNvPicPr>
          <p:nvPr/>
        </p:nvPicPr>
        <p:blipFill>
          <a:blip r:embed="rId3">
            <a:extLst>
              <a:ext uri="{BEBA8EAE-BF5A-486C-A8C5-ECC9F3942E4B}">
                <a14:imgProps xmlns:a14="http://schemas.microsoft.com/office/drawing/2010/main">
                  <a14:imgLayer r:embed="rId4">
                    <a14:imgEffect>
                      <a14:saturation sat="126000"/>
                    </a14:imgEffect>
                  </a14:imgLayer>
                </a14:imgProps>
              </a:ext>
            </a:extLst>
          </a:blip>
          <a:stretch>
            <a:fillRect/>
          </a:stretch>
        </p:blipFill>
        <p:spPr>
          <a:xfrm>
            <a:off x="7860892" y="17739"/>
            <a:ext cx="3769994" cy="658866"/>
          </a:xfrm>
          <a:prstGeom prst="rect">
            <a:avLst/>
          </a:prstGeom>
        </p:spPr>
      </p:pic>
      <p:pic>
        <p:nvPicPr>
          <p:cNvPr id="4" name="Picture 3">
            <a:extLst>
              <a:ext uri="{FF2B5EF4-FFF2-40B4-BE49-F238E27FC236}">
                <a16:creationId xmlns:a16="http://schemas.microsoft.com/office/drawing/2014/main" id="{423C5533-E89A-56D9-0EA2-BFEF1FABB9FD}"/>
              </a:ext>
            </a:extLst>
          </p:cNvPr>
          <p:cNvPicPr>
            <a:picLocks noChangeAspect="1"/>
          </p:cNvPicPr>
          <p:nvPr/>
        </p:nvPicPr>
        <p:blipFill>
          <a:blip r:embed="rId5"/>
          <a:stretch>
            <a:fillRect/>
          </a:stretch>
        </p:blipFill>
        <p:spPr>
          <a:xfrm>
            <a:off x="54340" y="3404614"/>
            <a:ext cx="12083319" cy="48772"/>
          </a:xfrm>
          <a:prstGeom prst="rect">
            <a:avLst/>
          </a:prstGeom>
        </p:spPr>
      </p:pic>
      <p:pic>
        <p:nvPicPr>
          <p:cNvPr id="5" name="Picture 4">
            <a:extLst>
              <a:ext uri="{FF2B5EF4-FFF2-40B4-BE49-F238E27FC236}">
                <a16:creationId xmlns:a16="http://schemas.microsoft.com/office/drawing/2014/main" id="{441F1C0D-A778-E241-607E-561E232F2CC4}"/>
              </a:ext>
            </a:extLst>
          </p:cNvPr>
          <p:cNvPicPr>
            <a:picLocks noChangeAspect="1"/>
          </p:cNvPicPr>
          <p:nvPr/>
        </p:nvPicPr>
        <p:blipFill>
          <a:blip r:embed="rId6"/>
          <a:stretch>
            <a:fillRect/>
          </a:stretch>
        </p:blipFill>
        <p:spPr>
          <a:xfrm>
            <a:off x="0" y="658867"/>
            <a:ext cx="12192000" cy="79248"/>
          </a:xfrm>
          <a:prstGeom prst="rect">
            <a:avLst/>
          </a:prstGeom>
        </p:spPr>
      </p:pic>
      <p:pic>
        <p:nvPicPr>
          <p:cNvPr id="6" name="Picture 5">
            <a:extLst>
              <a:ext uri="{FF2B5EF4-FFF2-40B4-BE49-F238E27FC236}">
                <a16:creationId xmlns:a16="http://schemas.microsoft.com/office/drawing/2014/main" id="{A0862ED4-215E-DC55-0C2F-D96DA8140036}"/>
              </a:ext>
            </a:extLst>
          </p:cNvPr>
          <p:cNvPicPr>
            <a:picLocks noChangeAspect="1"/>
          </p:cNvPicPr>
          <p:nvPr/>
        </p:nvPicPr>
        <p:blipFill>
          <a:blip r:embed="rId6"/>
          <a:stretch>
            <a:fillRect/>
          </a:stretch>
        </p:blipFill>
        <p:spPr>
          <a:xfrm>
            <a:off x="15011" y="6690819"/>
            <a:ext cx="12192000" cy="60953"/>
          </a:xfrm>
          <a:prstGeom prst="rect">
            <a:avLst/>
          </a:prstGeom>
        </p:spPr>
      </p:pic>
      <p:pic>
        <p:nvPicPr>
          <p:cNvPr id="8" name="Picture 7">
            <a:extLst>
              <a:ext uri="{FF2B5EF4-FFF2-40B4-BE49-F238E27FC236}">
                <a16:creationId xmlns:a16="http://schemas.microsoft.com/office/drawing/2014/main" id="{02A776F1-51C6-9EE6-9069-0E1A0F734D68}"/>
              </a:ext>
            </a:extLst>
          </p:cNvPr>
          <p:cNvPicPr>
            <a:picLocks noChangeAspect="1"/>
          </p:cNvPicPr>
          <p:nvPr/>
        </p:nvPicPr>
        <p:blipFill>
          <a:blip r:embed="rId7">
            <a:alphaModFix amt="95000"/>
          </a:blip>
          <a:stretch>
            <a:fillRect/>
          </a:stretch>
        </p:blipFill>
        <p:spPr>
          <a:xfrm>
            <a:off x="15011" y="742804"/>
            <a:ext cx="11937003" cy="5456329"/>
          </a:xfrm>
          <a:prstGeom prst="rect">
            <a:avLst/>
          </a:prstGeom>
        </p:spPr>
      </p:pic>
      <p:sp>
        <p:nvSpPr>
          <p:cNvPr id="10" name="TextBox 9">
            <a:extLst>
              <a:ext uri="{FF2B5EF4-FFF2-40B4-BE49-F238E27FC236}">
                <a16:creationId xmlns:a16="http://schemas.microsoft.com/office/drawing/2014/main" id="{233572B7-4B7B-2100-56F4-E388B9714614}"/>
              </a:ext>
            </a:extLst>
          </p:cNvPr>
          <p:cNvSpPr txBox="1"/>
          <p:nvPr/>
        </p:nvSpPr>
        <p:spPr>
          <a:xfrm>
            <a:off x="827434" y="694994"/>
            <a:ext cx="5514372" cy="584775"/>
          </a:xfrm>
          <a:prstGeom prst="rect">
            <a:avLst/>
          </a:prstGeom>
          <a:noFill/>
        </p:spPr>
        <p:txBody>
          <a:bodyPr wrap="square" rtlCol="0">
            <a:spAutoFit/>
          </a:bodyPr>
          <a:lstStyle/>
          <a:p>
            <a:r>
              <a:rPr lang="en-US" sz="3200" b="1" dirty="0">
                <a:solidFill>
                  <a:srgbClr val="C00000"/>
                </a:solidFill>
              </a:rPr>
              <a:t>Step 5: Crop Management</a:t>
            </a:r>
          </a:p>
        </p:txBody>
      </p:sp>
      <p:sp>
        <p:nvSpPr>
          <p:cNvPr id="11" name="TextBox 10">
            <a:extLst>
              <a:ext uri="{FF2B5EF4-FFF2-40B4-BE49-F238E27FC236}">
                <a16:creationId xmlns:a16="http://schemas.microsoft.com/office/drawing/2014/main" id="{3FA43995-F6FA-3CC2-2337-C853FFAEF208}"/>
              </a:ext>
            </a:extLst>
          </p:cNvPr>
          <p:cNvSpPr txBox="1"/>
          <p:nvPr/>
        </p:nvSpPr>
        <p:spPr>
          <a:xfrm>
            <a:off x="1162774" y="1229243"/>
            <a:ext cx="10468111" cy="4832092"/>
          </a:xfrm>
          <a:prstGeom prst="rect">
            <a:avLst/>
          </a:prstGeom>
          <a:noFill/>
        </p:spPr>
        <p:txBody>
          <a:bodyPr wrap="square" rtlCol="0">
            <a:spAutoFit/>
          </a:bodyPr>
          <a:lstStyle/>
          <a:p>
            <a:pPr marL="342900" indent="-342900">
              <a:buFont typeface="Wingdings" panose="05000000000000000000" pitchFamily="2" charset="2"/>
              <a:buChar char="§"/>
            </a:pPr>
            <a:r>
              <a:rPr lang="en-US" sz="2500" dirty="0"/>
              <a:t>Transfer bags to cropping room after 20-22 days.</a:t>
            </a:r>
          </a:p>
          <a:p>
            <a:pPr marL="342900" indent="-342900">
              <a:buFont typeface="Wingdings" panose="05000000000000000000" pitchFamily="2" charset="2"/>
              <a:buChar char="§"/>
            </a:pPr>
            <a:r>
              <a:rPr lang="en-US" sz="2500" dirty="0"/>
              <a:t>Remove polythene/polypropylene covers.</a:t>
            </a:r>
          </a:p>
          <a:p>
            <a:pPr marL="342900" indent="-342900">
              <a:buFont typeface="Wingdings" panose="05000000000000000000" pitchFamily="2" charset="2"/>
              <a:buChar char="§"/>
            </a:pPr>
            <a:r>
              <a:rPr lang="en-US" sz="2500" dirty="0"/>
              <a:t>Keep open blocks in racks 20cm apart, 60cm wide with 50-60cm gap.</a:t>
            </a:r>
          </a:p>
          <a:p>
            <a:pPr marL="342900" indent="-342900">
              <a:buFont typeface="Wingdings" panose="05000000000000000000" pitchFamily="2" charset="2"/>
              <a:buChar char="§"/>
            </a:pPr>
            <a:r>
              <a:rPr lang="en-US" sz="2500" dirty="0"/>
              <a:t>Maintain temperature range of 20°-33° C.</a:t>
            </a:r>
          </a:p>
          <a:p>
            <a:pPr marL="342900" indent="-342900">
              <a:buFont typeface="Wingdings" panose="05000000000000000000" pitchFamily="2" charset="2"/>
              <a:buChar char="§"/>
            </a:pPr>
            <a:r>
              <a:rPr lang="en-US" sz="2500" dirty="0"/>
              <a:t>Maintain relative humidity by spraying water twice a day.</a:t>
            </a:r>
          </a:p>
          <a:p>
            <a:pPr marL="342900" indent="-342900">
              <a:buFont typeface="Wingdings" panose="05000000000000000000" pitchFamily="2" charset="2"/>
              <a:buChar char="§"/>
            </a:pPr>
            <a:r>
              <a:rPr lang="en-US" sz="2500" dirty="0"/>
              <a:t>Avoid block spraying for first 2-3 days.</a:t>
            </a:r>
          </a:p>
          <a:p>
            <a:pPr marL="342900" indent="-342900">
              <a:buFont typeface="Wingdings" panose="05000000000000000000" pitchFamily="2" charset="2"/>
              <a:buChar char="§"/>
            </a:pPr>
            <a:r>
              <a:rPr lang="en-US" sz="2500" dirty="0"/>
              <a:t>Water blocks as small pinheads appear.</a:t>
            </a:r>
          </a:p>
          <a:p>
            <a:pPr marL="342900" indent="-342900">
              <a:buFont typeface="Wingdings" panose="05000000000000000000" pitchFamily="2" charset="2"/>
              <a:buChar char="§"/>
            </a:pPr>
            <a:r>
              <a:rPr lang="en-US" sz="2500" dirty="0"/>
              <a:t>Increase watering to 2-3 cm size and stop watering to allow growth</a:t>
            </a:r>
            <a:r>
              <a:rPr lang="en-US" sz="2400" dirty="0"/>
              <a:t>.</a:t>
            </a:r>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endParaRPr lang="en-US" dirty="0"/>
          </a:p>
          <a:p>
            <a:endParaRPr lang="en-US" dirty="0"/>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endParaRPr lang="en-US" dirty="0"/>
          </a:p>
        </p:txBody>
      </p:sp>
      <p:sp>
        <p:nvSpPr>
          <p:cNvPr id="17" name="TextBox 16">
            <a:extLst>
              <a:ext uri="{FF2B5EF4-FFF2-40B4-BE49-F238E27FC236}">
                <a16:creationId xmlns:a16="http://schemas.microsoft.com/office/drawing/2014/main" id="{4654790D-6AF6-B568-3446-6E97C1EEB2C3}"/>
              </a:ext>
            </a:extLst>
          </p:cNvPr>
          <p:cNvSpPr txBox="1"/>
          <p:nvPr/>
        </p:nvSpPr>
        <p:spPr>
          <a:xfrm>
            <a:off x="1004194" y="4403330"/>
            <a:ext cx="3849329" cy="584775"/>
          </a:xfrm>
          <a:prstGeom prst="rect">
            <a:avLst/>
          </a:prstGeom>
          <a:noFill/>
        </p:spPr>
        <p:txBody>
          <a:bodyPr wrap="square" rtlCol="0">
            <a:spAutoFit/>
          </a:bodyPr>
          <a:lstStyle/>
          <a:p>
            <a:r>
              <a:rPr lang="en-US" sz="3200" b="1" dirty="0">
                <a:solidFill>
                  <a:srgbClr val="C00000"/>
                </a:solidFill>
              </a:rPr>
              <a:t>Step 6:  Harvesting</a:t>
            </a:r>
          </a:p>
        </p:txBody>
      </p:sp>
      <p:sp>
        <p:nvSpPr>
          <p:cNvPr id="19" name="TextBox 18">
            <a:extLst>
              <a:ext uri="{FF2B5EF4-FFF2-40B4-BE49-F238E27FC236}">
                <a16:creationId xmlns:a16="http://schemas.microsoft.com/office/drawing/2014/main" id="{CA716DA7-AFD7-B6E8-5438-F51E75032F45}"/>
              </a:ext>
            </a:extLst>
          </p:cNvPr>
          <p:cNvSpPr txBox="1"/>
          <p:nvPr/>
        </p:nvSpPr>
        <p:spPr>
          <a:xfrm>
            <a:off x="1225641" y="4938405"/>
            <a:ext cx="6489291" cy="1246495"/>
          </a:xfrm>
          <a:prstGeom prst="rect">
            <a:avLst/>
          </a:prstGeom>
          <a:noFill/>
        </p:spPr>
        <p:txBody>
          <a:bodyPr wrap="square" rtlCol="0">
            <a:spAutoFit/>
          </a:bodyPr>
          <a:lstStyle/>
          <a:p>
            <a:pPr marL="342900" indent="-342900">
              <a:buFont typeface="Wingdings" panose="05000000000000000000" pitchFamily="2" charset="2"/>
              <a:buChar char="§"/>
            </a:pPr>
            <a:r>
              <a:rPr lang="en-US" sz="2500" dirty="0"/>
              <a:t>Pluck mushrooms before spore shed.</a:t>
            </a:r>
          </a:p>
          <a:p>
            <a:pPr marL="342900" indent="-342900">
              <a:buFont typeface="Wingdings" panose="05000000000000000000" pitchFamily="2" charset="2"/>
              <a:buChar char="§"/>
            </a:pPr>
            <a:r>
              <a:rPr lang="en-US" sz="2500" dirty="0"/>
              <a:t>Scrape outer layer of block after 1</a:t>
            </a:r>
            <a:r>
              <a:rPr lang="en-US" sz="2500" baseline="30000" dirty="0"/>
              <a:t>st</a:t>
            </a:r>
            <a:r>
              <a:rPr lang="en-US" sz="2500" dirty="0"/>
              <a:t> flush.</a:t>
            </a:r>
          </a:p>
          <a:p>
            <a:pPr marL="342900" indent="-342900">
              <a:buFont typeface="Wingdings" panose="05000000000000000000" pitchFamily="2" charset="2"/>
              <a:buChar char="§"/>
            </a:pPr>
            <a:r>
              <a:rPr lang="en-US" sz="2500" dirty="0"/>
              <a:t>Initiate 2</a:t>
            </a:r>
            <a:r>
              <a:rPr lang="en-US" sz="2500" baseline="30000" dirty="0"/>
              <a:t>nd</a:t>
            </a:r>
            <a:r>
              <a:rPr lang="en-US" sz="2500" dirty="0"/>
              <a:t> flush after 10 days.</a:t>
            </a:r>
          </a:p>
        </p:txBody>
      </p:sp>
    </p:spTree>
    <p:extLst>
      <p:ext uri="{BB962C8B-B14F-4D97-AF65-F5344CB8AC3E}">
        <p14:creationId xmlns:p14="http://schemas.microsoft.com/office/powerpoint/2010/main" val="12786470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30949A-1782-1DAF-A8BF-207ECB16D3E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31F710E-3305-0A07-34FA-1B6BF127B5F6}"/>
              </a:ext>
            </a:extLst>
          </p:cNvPr>
          <p:cNvPicPr>
            <a:picLocks noChangeAspect="1"/>
          </p:cNvPicPr>
          <p:nvPr/>
        </p:nvPicPr>
        <p:blipFill>
          <a:blip r:embed="rId3"/>
          <a:stretch>
            <a:fillRect/>
          </a:stretch>
        </p:blipFill>
        <p:spPr>
          <a:xfrm>
            <a:off x="357012" y="106229"/>
            <a:ext cx="1737259" cy="552638"/>
          </a:xfrm>
          <a:prstGeom prst="rect">
            <a:avLst/>
          </a:prstGeom>
        </p:spPr>
      </p:pic>
      <p:pic>
        <p:nvPicPr>
          <p:cNvPr id="3" name="Picture 2">
            <a:extLst>
              <a:ext uri="{FF2B5EF4-FFF2-40B4-BE49-F238E27FC236}">
                <a16:creationId xmlns:a16="http://schemas.microsoft.com/office/drawing/2014/main" id="{3E6544FE-7039-3593-B0F0-FB81C9D70BFB}"/>
              </a:ext>
            </a:extLst>
          </p:cNvPr>
          <p:cNvPicPr>
            <a:picLocks noChangeAspect="1"/>
          </p:cNvPicPr>
          <p:nvPr/>
        </p:nvPicPr>
        <p:blipFill>
          <a:blip r:embed="rId4">
            <a:extLst>
              <a:ext uri="{BEBA8EAE-BF5A-486C-A8C5-ECC9F3942E4B}">
                <a14:imgProps xmlns:a14="http://schemas.microsoft.com/office/drawing/2010/main">
                  <a14:imgLayer r:embed="rId5">
                    <a14:imgEffect>
                      <a14:saturation sat="126000"/>
                    </a14:imgEffect>
                  </a14:imgLayer>
                </a14:imgProps>
              </a:ext>
            </a:extLst>
          </a:blip>
          <a:stretch>
            <a:fillRect/>
          </a:stretch>
        </p:blipFill>
        <p:spPr>
          <a:xfrm>
            <a:off x="7860892" y="17739"/>
            <a:ext cx="3769994" cy="658866"/>
          </a:xfrm>
          <a:prstGeom prst="rect">
            <a:avLst/>
          </a:prstGeom>
        </p:spPr>
      </p:pic>
      <p:pic>
        <p:nvPicPr>
          <p:cNvPr id="4" name="Picture 3">
            <a:extLst>
              <a:ext uri="{FF2B5EF4-FFF2-40B4-BE49-F238E27FC236}">
                <a16:creationId xmlns:a16="http://schemas.microsoft.com/office/drawing/2014/main" id="{564F164E-0C2C-DDBF-3E97-87C4E9D2040B}"/>
              </a:ext>
            </a:extLst>
          </p:cNvPr>
          <p:cNvPicPr>
            <a:picLocks noChangeAspect="1"/>
          </p:cNvPicPr>
          <p:nvPr/>
        </p:nvPicPr>
        <p:blipFill>
          <a:blip r:embed="rId6"/>
          <a:stretch>
            <a:fillRect/>
          </a:stretch>
        </p:blipFill>
        <p:spPr>
          <a:xfrm>
            <a:off x="54340" y="3404614"/>
            <a:ext cx="12083319" cy="48772"/>
          </a:xfrm>
          <a:prstGeom prst="rect">
            <a:avLst/>
          </a:prstGeom>
        </p:spPr>
      </p:pic>
      <p:pic>
        <p:nvPicPr>
          <p:cNvPr id="5" name="Picture 4">
            <a:extLst>
              <a:ext uri="{FF2B5EF4-FFF2-40B4-BE49-F238E27FC236}">
                <a16:creationId xmlns:a16="http://schemas.microsoft.com/office/drawing/2014/main" id="{937AAF4E-2C3B-AD03-F3E4-01F3B7EECEE7}"/>
              </a:ext>
            </a:extLst>
          </p:cNvPr>
          <p:cNvPicPr>
            <a:picLocks noChangeAspect="1"/>
          </p:cNvPicPr>
          <p:nvPr/>
        </p:nvPicPr>
        <p:blipFill>
          <a:blip r:embed="rId7"/>
          <a:stretch>
            <a:fillRect/>
          </a:stretch>
        </p:blipFill>
        <p:spPr>
          <a:xfrm>
            <a:off x="0" y="658867"/>
            <a:ext cx="12192000" cy="79248"/>
          </a:xfrm>
          <a:prstGeom prst="rect">
            <a:avLst/>
          </a:prstGeom>
        </p:spPr>
      </p:pic>
      <p:pic>
        <p:nvPicPr>
          <p:cNvPr id="6" name="Picture 5">
            <a:extLst>
              <a:ext uri="{FF2B5EF4-FFF2-40B4-BE49-F238E27FC236}">
                <a16:creationId xmlns:a16="http://schemas.microsoft.com/office/drawing/2014/main" id="{FACFD758-5BF7-0C42-0AD8-236AC96BA576}"/>
              </a:ext>
            </a:extLst>
          </p:cNvPr>
          <p:cNvPicPr>
            <a:picLocks noChangeAspect="1"/>
          </p:cNvPicPr>
          <p:nvPr/>
        </p:nvPicPr>
        <p:blipFill>
          <a:blip r:embed="rId7"/>
          <a:stretch>
            <a:fillRect/>
          </a:stretch>
        </p:blipFill>
        <p:spPr>
          <a:xfrm>
            <a:off x="15011" y="6690819"/>
            <a:ext cx="12192000" cy="60953"/>
          </a:xfrm>
          <a:prstGeom prst="rect">
            <a:avLst/>
          </a:prstGeom>
        </p:spPr>
      </p:pic>
      <p:pic>
        <p:nvPicPr>
          <p:cNvPr id="8" name="Picture 7">
            <a:extLst>
              <a:ext uri="{FF2B5EF4-FFF2-40B4-BE49-F238E27FC236}">
                <a16:creationId xmlns:a16="http://schemas.microsoft.com/office/drawing/2014/main" id="{2E4A05B1-53D3-3EB6-DDA4-36E2ADCD9D55}"/>
              </a:ext>
            </a:extLst>
          </p:cNvPr>
          <p:cNvPicPr>
            <a:picLocks noChangeAspect="1"/>
          </p:cNvPicPr>
          <p:nvPr/>
        </p:nvPicPr>
        <p:blipFill>
          <a:blip r:embed="rId8">
            <a:alphaModFix amt="95000"/>
          </a:blip>
          <a:stretch>
            <a:fillRect/>
          </a:stretch>
        </p:blipFill>
        <p:spPr>
          <a:xfrm>
            <a:off x="15011" y="817363"/>
            <a:ext cx="11937003" cy="5456329"/>
          </a:xfrm>
          <a:prstGeom prst="rect">
            <a:avLst/>
          </a:prstGeom>
        </p:spPr>
      </p:pic>
      <p:sp>
        <p:nvSpPr>
          <p:cNvPr id="15" name="TextBox 14">
            <a:extLst>
              <a:ext uri="{FF2B5EF4-FFF2-40B4-BE49-F238E27FC236}">
                <a16:creationId xmlns:a16="http://schemas.microsoft.com/office/drawing/2014/main" id="{32E2E7D7-FAB6-FE89-1188-AD7F874F3C33}"/>
              </a:ext>
            </a:extLst>
          </p:cNvPr>
          <p:cNvSpPr txBox="1"/>
          <p:nvPr/>
        </p:nvSpPr>
        <p:spPr>
          <a:xfrm>
            <a:off x="239986" y="683593"/>
            <a:ext cx="5368413" cy="584775"/>
          </a:xfrm>
          <a:prstGeom prst="rect">
            <a:avLst/>
          </a:prstGeom>
          <a:noFill/>
        </p:spPr>
        <p:txBody>
          <a:bodyPr wrap="square" rtlCol="0">
            <a:spAutoFit/>
          </a:bodyPr>
          <a:lstStyle/>
          <a:p>
            <a:r>
              <a:rPr lang="en-US" sz="3200" b="1" dirty="0">
                <a:solidFill>
                  <a:srgbClr val="C00000"/>
                </a:solidFill>
              </a:rPr>
              <a:t>Step  7:  Post-harvesting</a:t>
            </a:r>
          </a:p>
        </p:txBody>
      </p:sp>
      <p:sp>
        <p:nvSpPr>
          <p:cNvPr id="16" name="TextBox 15">
            <a:extLst>
              <a:ext uri="{FF2B5EF4-FFF2-40B4-BE49-F238E27FC236}">
                <a16:creationId xmlns:a16="http://schemas.microsoft.com/office/drawing/2014/main" id="{B840B77E-E37D-96E0-53A5-B3B5A77428EC}"/>
              </a:ext>
            </a:extLst>
          </p:cNvPr>
          <p:cNvSpPr txBox="1"/>
          <p:nvPr/>
        </p:nvSpPr>
        <p:spPr>
          <a:xfrm>
            <a:off x="587632" y="1159636"/>
            <a:ext cx="6717380" cy="3816429"/>
          </a:xfrm>
          <a:prstGeom prst="rect">
            <a:avLst/>
          </a:prstGeom>
          <a:noFill/>
        </p:spPr>
        <p:txBody>
          <a:bodyPr wrap="square" rtlCol="0">
            <a:spAutoFit/>
          </a:bodyPr>
          <a:lstStyle/>
          <a:p>
            <a:pPr marL="342900" indent="-342900">
              <a:buFont typeface="Wingdings" panose="05000000000000000000" pitchFamily="2" charset="2"/>
              <a:buChar char="§"/>
            </a:pPr>
            <a:r>
              <a:rPr lang="en-US" sz="2500" dirty="0"/>
              <a:t>Clean lower stalk with dry cloth.</a:t>
            </a:r>
          </a:p>
          <a:p>
            <a:pPr marL="342900" indent="-342900">
              <a:buFont typeface="Wingdings" panose="05000000000000000000" pitchFamily="2" charset="2"/>
              <a:buChar char="§"/>
            </a:pPr>
            <a:r>
              <a:rPr lang="en-US" sz="2500" dirty="0"/>
              <a:t>Pack in perforated polythene bags for freshness.</a:t>
            </a:r>
          </a:p>
          <a:p>
            <a:pPr marL="342900" indent="-342900">
              <a:buFont typeface="Wingdings" panose="05000000000000000000" pitchFamily="2" charset="2"/>
              <a:buChar char="§"/>
            </a:pPr>
            <a:r>
              <a:rPr lang="en-US" sz="2500" dirty="0"/>
              <a:t>Store in refrigerator for enhanced freshness.</a:t>
            </a:r>
          </a:p>
          <a:p>
            <a:pPr marL="342900" indent="-342900">
              <a:buFont typeface="Wingdings" panose="05000000000000000000" pitchFamily="2" charset="2"/>
              <a:buChar char="§"/>
            </a:pPr>
            <a:r>
              <a:rPr lang="en-US" sz="2500" dirty="0"/>
              <a:t>Sun dry for 2 days.</a:t>
            </a:r>
          </a:p>
          <a:p>
            <a:pPr marL="342900" indent="-342900">
              <a:buFont typeface="Wingdings" panose="05000000000000000000" pitchFamily="2" charset="2"/>
              <a:buChar char="§"/>
            </a:pPr>
            <a:r>
              <a:rPr lang="en-US" sz="2500" dirty="0"/>
              <a:t>Soak dried mushrooms in water for 10 minutes before use.</a:t>
            </a:r>
          </a:p>
          <a:p>
            <a:pPr marL="285750" indent="-285750">
              <a:buFont typeface="Wingdings" panose="05000000000000000000" pitchFamily="2" charset="2"/>
              <a:buChar char="q"/>
            </a:pPr>
            <a:endParaRPr lang="en-US" sz="2500" dirty="0"/>
          </a:p>
          <a:p>
            <a:pPr marL="285750" indent="-285750">
              <a:buFont typeface="Wingdings" panose="05000000000000000000" pitchFamily="2" charset="2"/>
              <a:buChar char="q"/>
            </a:pPr>
            <a:endParaRPr lang="en-US" sz="2400" dirty="0"/>
          </a:p>
          <a:p>
            <a:pPr marL="285750" indent="-285750">
              <a:buFont typeface="Wingdings" panose="05000000000000000000" pitchFamily="2" charset="2"/>
              <a:buChar char="q"/>
            </a:pPr>
            <a:endParaRPr lang="en-US" dirty="0"/>
          </a:p>
        </p:txBody>
      </p:sp>
      <p:sp>
        <p:nvSpPr>
          <p:cNvPr id="23" name="TextBox 22">
            <a:extLst>
              <a:ext uri="{FF2B5EF4-FFF2-40B4-BE49-F238E27FC236}">
                <a16:creationId xmlns:a16="http://schemas.microsoft.com/office/drawing/2014/main" id="{FE8D2B29-1188-EA31-0A80-706045221FF7}"/>
              </a:ext>
            </a:extLst>
          </p:cNvPr>
          <p:cNvSpPr txBox="1"/>
          <p:nvPr/>
        </p:nvSpPr>
        <p:spPr>
          <a:xfrm>
            <a:off x="1855157" y="4011915"/>
            <a:ext cx="11595002" cy="4278094"/>
          </a:xfrm>
          <a:prstGeom prst="rect">
            <a:avLst/>
          </a:prstGeom>
          <a:noFill/>
        </p:spPr>
        <p:txBody>
          <a:bodyPr wrap="square" rtlCol="0">
            <a:spAutoFit/>
          </a:bodyPr>
          <a:lstStyle/>
          <a:p>
            <a:r>
              <a:rPr lang="en-US" sz="3200" b="1" dirty="0">
                <a:solidFill>
                  <a:srgbClr val="C00000"/>
                </a:solidFill>
                <a:latin typeface="Aptos Black" panose="020B0004020202020204" pitchFamily="34" charset="0"/>
              </a:rPr>
              <a:t>Oyster Mushroom Growing Conditions</a:t>
            </a:r>
          </a:p>
          <a:p>
            <a:r>
              <a:rPr lang="en-US" sz="2400" dirty="0"/>
              <a:t>• </a:t>
            </a:r>
            <a:r>
              <a:rPr lang="en-US" sz="2500" dirty="0"/>
              <a:t>Grows from cold to temperate, prefers humid conditions.</a:t>
            </a:r>
          </a:p>
          <a:p>
            <a:r>
              <a:rPr lang="en-US" sz="2500" dirty="0"/>
              <a:t>• Species sustain a wide temperature range.</a:t>
            </a:r>
          </a:p>
          <a:p>
            <a:r>
              <a:rPr lang="en-US" sz="2500" dirty="0"/>
              <a:t>• Summer species grow from 25-30oC.</a:t>
            </a:r>
          </a:p>
          <a:p>
            <a:r>
              <a:rPr lang="en-US" sz="2500" dirty="0"/>
              <a:t>• Winter species thrive from 18-22oC with 85-90% humidity.</a:t>
            </a:r>
          </a:p>
          <a:p>
            <a:r>
              <a:rPr lang="en-US" sz="2500" dirty="0"/>
              <a:t>• 20-25oC temperature is optimal for cultivation.</a:t>
            </a:r>
          </a:p>
          <a:p>
            <a:endParaRPr lang="en-US" sz="2500" dirty="0"/>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endParaRPr lang="en-US" dirty="0"/>
          </a:p>
          <a:p>
            <a:endParaRPr lang="en-US" dirty="0"/>
          </a:p>
        </p:txBody>
      </p:sp>
      <p:pic>
        <p:nvPicPr>
          <p:cNvPr id="9" name="Picture 8">
            <a:extLst>
              <a:ext uri="{FF2B5EF4-FFF2-40B4-BE49-F238E27FC236}">
                <a16:creationId xmlns:a16="http://schemas.microsoft.com/office/drawing/2014/main" id="{5FCA3A47-8347-AB7C-F541-9B90001D35D2}"/>
              </a:ext>
            </a:extLst>
          </p:cNvPr>
          <p:cNvPicPr>
            <a:picLocks noChangeAspect="1"/>
          </p:cNvPicPr>
          <p:nvPr/>
        </p:nvPicPr>
        <p:blipFill>
          <a:blip r:embed="rId9"/>
          <a:stretch>
            <a:fillRect/>
          </a:stretch>
        </p:blipFill>
        <p:spPr>
          <a:xfrm>
            <a:off x="7305012" y="998164"/>
            <a:ext cx="4325874" cy="2565547"/>
          </a:xfrm>
          <a:prstGeom prst="rect">
            <a:avLst/>
          </a:prstGeom>
        </p:spPr>
      </p:pic>
    </p:spTree>
    <p:extLst>
      <p:ext uri="{BB962C8B-B14F-4D97-AF65-F5344CB8AC3E}">
        <p14:creationId xmlns:p14="http://schemas.microsoft.com/office/powerpoint/2010/main" val="3621281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6A07B3-BAE6-1F9F-B22C-BB4FD4F4C88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7DB20B31-608B-884B-A660-C04A4486C601}"/>
              </a:ext>
            </a:extLst>
          </p:cNvPr>
          <p:cNvPicPr>
            <a:picLocks noChangeAspect="1"/>
          </p:cNvPicPr>
          <p:nvPr/>
        </p:nvPicPr>
        <p:blipFill>
          <a:blip r:embed="rId2"/>
          <a:stretch>
            <a:fillRect/>
          </a:stretch>
        </p:blipFill>
        <p:spPr>
          <a:xfrm>
            <a:off x="357012" y="106229"/>
            <a:ext cx="1737259" cy="552638"/>
          </a:xfrm>
          <a:prstGeom prst="rect">
            <a:avLst/>
          </a:prstGeom>
        </p:spPr>
      </p:pic>
      <p:pic>
        <p:nvPicPr>
          <p:cNvPr id="3" name="Picture 2">
            <a:extLst>
              <a:ext uri="{FF2B5EF4-FFF2-40B4-BE49-F238E27FC236}">
                <a16:creationId xmlns:a16="http://schemas.microsoft.com/office/drawing/2014/main" id="{5DCAE70B-8AF5-8892-32E7-D520AE070248}"/>
              </a:ext>
            </a:extLst>
          </p:cNvPr>
          <p:cNvPicPr>
            <a:picLocks noChangeAspect="1"/>
          </p:cNvPicPr>
          <p:nvPr/>
        </p:nvPicPr>
        <p:blipFill>
          <a:blip r:embed="rId3">
            <a:extLst>
              <a:ext uri="{BEBA8EAE-BF5A-486C-A8C5-ECC9F3942E4B}">
                <a14:imgProps xmlns:a14="http://schemas.microsoft.com/office/drawing/2010/main">
                  <a14:imgLayer r:embed="rId4">
                    <a14:imgEffect>
                      <a14:saturation sat="126000"/>
                    </a14:imgEffect>
                  </a14:imgLayer>
                </a14:imgProps>
              </a:ext>
            </a:extLst>
          </a:blip>
          <a:stretch>
            <a:fillRect/>
          </a:stretch>
        </p:blipFill>
        <p:spPr>
          <a:xfrm>
            <a:off x="7860892" y="17739"/>
            <a:ext cx="3769994" cy="658866"/>
          </a:xfrm>
          <a:prstGeom prst="rect">
            <a:avLst/>
          </a:prstGeom>
        </p:spPr>
      </p:pic>
      <p:pic>
        <p:nvPicPr>
          <p:cNvPr id="4" name="Picture 3">
            <a:extLst>
              <a:ext uri="{FF2B5EF4-FFF2-40B4-BE49-F238E27FC236}">
                <a16:creationId xmlns:a16="http://schemas.microsoft.com/office/drawing/2014/main" id="{C018396B-F316-1930-A1BC-E695341BD86D}"/>
              </a:ext>
            </a:extLst>
          </p:cNvPr>
          <p:cNvPicPr>
            <a:picLocks noChangeAspect="1"/>
          </p:cNvPicPr>
          <p:nvPr/>
        </p:nvPicPr>
        <p:blipFill>
          <a:blip r:embed="rId5"/>
          <a:stretch>
            <a:fillRect/>
          </a:stretch>
        </p:blipFill>
        <p:spPr>
          <a:xfrm>
            <a:off x="54340" y="3404614"/>
            <a:ext cx="12083319" cy="48772"/>
          </a:xfrm>
          <a:prstGeom prst="rect">
            <a:avLst/>
          </a:prstGeom>
        </p:spPr>
      </p:pic>
      <p:pic>
        <p:nvPicPr>
          <p:cNvPr id="5" name="Picture 4">
            <a:extLst>
              <a:ext uri="{FF2B5EF4-FFF2-40B4-BE49-F238E27FC236}">
                <a16:creationId xmlns:a16="http://schemas.microsoft.com/office/drawing/2014/main" id="{F776F590-94A0-0EF6-A8B2-CEC039817AF9}"/>
              </a:ext>
            </a:extLst>
          </p:cNvPr>
          <p:cNvPicPr>
            <a:picLocks noChangeAspect="1"/>
          </p:cNvPicPr>
          <p:nvPr/>
        </p:nvPicPr>
        <p:blipFill>
          <a:blip r:embed="rId6"/>
          <a:stretch>
            <a:fillRect/>
          </a:stretch>
        </p:blipFill>
        <p:spPr>
          <a:xfrm>
            <a:off x="0" y="658867"/>
            <a:ext cx="12192000" cy="79248"/>
          </a:xfrm>
          <a:prstGeom prst="rect">
            <a:avLst/>
          </a:prstGeom>
        </p:spPr>
      </p:pic>
      <p:pic>
        <p:nvPicPr>
          <p:cNvPr id="6" name="Picture 5">
            <a:extLst>
              <a:ext uri="{FF2B5EF4-FFF2-40B4-BE49-F238E27FC236}">
                <a16:creationId xmlns:a16="http://schemas.microsoft.com/office/drawing/2014/main" id="{23CC30F5-D778-995C-E192-D435965BF3A4}"/>
              </a:ext>
            </a:extLst>
          </p:cNvPr>
          <p:cNvPicPr>
            <a:picLocks noChangeAspect="1"/>
          </p:cNvPicPr>
          <p:nvPr/>
        </p:nvPicPr>
        <p:blipFill>
          <a:blip r:embed="rId6"/>
          <a:stretch>
            <a:fillRect/>
          </a:stretch>
        </p:blipFill>
        <p:spPr>
          <a:xfrm>
            <a:off x="15011" y="6690819"/>
            <a:ext cx="12192000" cy="60953"/>
          </a:xfrm>
          <a:prstGeom prst="rect">
            <a:avLst/>
          </a:prstGeom>
        </p:spPr>
      </p:pic>
      <p:pic>
        <p:nvPicPr>
          <p:cNvPr id="8" name="Picture 7">
            <a:extLst>
              <a:ext uri="{FF2B5EF4-FFF2-40B4-BE49-F238E27FC236}">
                <a16:creationId xmlns:a16="http://schemas.microsoft.com/office/drawing/2014/main" id="{F28EE414-F815-1F79-4D11-E47DF1C047A9}"/>
              </a:ext>
            </a:extLst>
          </p:cNvPr>
          <p:cNvPicPr>
            <a:picLocks noChangeAspect="1"/>
          </p:cNvPicPr>
          <p:nvPr/>
        </p:nvPicPr>
        <p:blipFill>
          <a:blip r:embed="rId7">
            <a:alphaModFix amt="95000"/>
          </a:blip>
          <a:stretch>
            <a:fillRect/>
          </a:stretch>
        </p:blipFill>
        <p:spPr>
          <a:xfrm>
            <a:off x="54340" y="922338"/>
            <a:ext cx="11937003" cy="6287650"/>
          </a:xfrm>
          <a:prstGeom prst="rect">
            <a:avLst/>
          </a:prstGeom>
        </p:spPr>
      </p:pic>
      <p:sp>
        <p:nvSpPr>
          <p:cNvPr id="16" name="Rectangle 3">
            <a:extLst>
              <a:ext uri="{FF2B5EF4-FFF2-40B4-BE49-F238E27FC236}">
                <a16:creationId xmlns:a16="http://schemas.microsoft.com/office/drawing/2014/main" id="{A48AFD22-E06A-9939-B3D9-34F5D008E7EC}"/>
              </a:ext>
            </a:extLst>
          </p:cNvPr>
          <p:cNvSpPr>
            <a:spLocks noChangeArrowheads="1"/>
          </p:cNvSpPr>
          <p:nvPr/>
        </p:nvSpPr>
        <p:spPr bwMode="auto">
          <a:xfrm>
            <a:off x="1072078" y="-60006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Chop rice straw to 5 cm or smaller length.</a:t>
            </a:r>
          </a:p>
        </p:txBody>
      </p:sp>
      <p:sp>
        <p:nvSpPr>
          <p:cNvPr id="7" name="TextBox 6">
            <a:extLst>
              <a:ext uri="{FF2B5EF4-FFF2-40B4-BE49-F238E27FC236}">
                <a16:creationId xmlns:a16="http://schemas.microsoft.com/office/drawing/2014/main" id="{F4B73848-FD61-11E2-7EF2-BD74DD7FE3D2}"/>
              </a:ext>
            </a:extLst>
          </p:cNvPr>
          <p:cNvSpPr txBox="1"/>
          <p:nvPr/>
        </p:nvSpPr>
        <p:spPr>
          <a:xfrm>
            <a:off x="805912" y="1681316"/>
            <a:ext cx="10824974" cy="3864078"/>
          </a:xfrm>
          <a:prstGeom prst="rect">
            <a:avLst/>
          </a:prstGeom>
          <a:noFill/>
        </p:spPr>
        <p:txBody>
          <a:bodyPr wrap="square" rtlCol="0">
            <a:spAutoFit/>
          </a:bodyPr>
          <a:lstStyle/>
          <a:p>
            <a:endParaRPr lang="en-US" dirty="0"/>
          </a:p>
        </p:txBody>
      </p:sp>
      <p:graphicFrame>
        <p:nvGraphicFramePr>
          <p:cNvPr id="14" name="Table 13">
            <a:extLst>
              <a:ext uri="{FF2B5EF4-FFF2-40B4-BE49-F238E27FC236}">
                <a16:creationId xmlns:a16="http://schemas.microsoft.com/office/drawing/2014/main" id="{16BEF9A0-ECF6-2A22-90B4-7BF1FF95B066}"/>
              </a:ext>
            </a:extLst>
          </p:cNvPr>
          <p:cNvGraphicFramePr>
            <a:graphicFrameLocks noGrp="1"/>
          </p:cNvGraphicFramePr>
          <p:nvPr>
            <p:extLst>
              <p:ext uri="{D42A27DB-BD31-4B8C-83A1-F6EECF244321}">
                <p14:modId xmlns:p14="http://schemas.microsoft.com/office/powerpoint/2010/main" val="1514067665"/>
              </p:ext>
            </p:extLst>
          </p:nvPr>
        </p:nvGraphicFramePr>
        <p:xfrm>
          <a:off x="805911" y="834107"/>
          <a:ext cx="10580176" cy="5715000"/>
        </p:xfrm>
        <a:graphic>
          <a:graphicData uri="http://schemas.openxmlformats.org/drawingml/2006/table">
            <a:tbl>
              <a:tblPr firstRow="1" bandRow="1">
                <a:tableStyleId>{5C22544A-7EE6-4342-B048-85BDC9FD1C3A}</a:tableStyleId>
              </a:tblPr>
              <a:tblGrid>
                <a:gridCol w="821411">
                  <a:extLst>
                    <a:ext uri="{9D8B030D-6E8A-4147-A177-3AD203B41FA5}">
                      <a16:colId xmlns:a16="http://schemas.microsoft.com/office/drawing/2014/main" val="3373013021"/>
                    </a:ext>
                  </a:extLst>
                </a:gridCol>
                <a:gridCol w="4602996">
                  <a:extLst>
                    <a:ext uri="{9D8B030D-6E8A-4147-A177-3AD203B41FA5}">
                      <a16:colId xmlns:a16="http://schemas.microsoft.com/office/drawing/2014/main" val="4022676364"/>
                    </a:ext>
                  </a:extLst>
                </a:gridCol>
                <a:gridCol w="945397">
                  <a:extLst>
                    <a:ext uri="{9D8B030D-6E8A-4147-A177-3AD203B41FA5}">
                      <a16:colId xmlns:a16="http://schemas.microsoft.com/office/drawing/2014/main" val="3013231517"/>
                    </a:ext>
                  </a:extLst>
                </a:gridCol>
                <a:gridCol w="4210372">
                  <a:extLst>
                    <a:ext uri="{9D8B030D-6E8A-4147-A177-3AD203B41FA5}">
                      <a16:colId xmlns:a16="http://schemas.microsoft.com/office/drawing/2014/main" val="1413641519"/>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300" dirty="0" err="1"/>
                        <a:t>S.No</a:t>
                      </a:r>
                      <a:endParaRPr lang="en-US" sz="2300" dirty="0"/>
                    </a:p>
                    <a:p>
                      <a:endParaRPr lang="en-US" sz="23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3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Summer growing species of Oyster Mushroom</a:t>
                      </a:r>
                    </a:p>
                    <a:p>
                      <a:endParaRPr lang="en-US" sz="23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300" dirty="0" err="1"/>
                        <a:t>S.No</a:t>
                      </a:r>
                      <a:endParaRPr lang="en-US" sz="2300" dirty="0"/>
                    </a:p>
                    <a:p>
                      <a:endParaRPr lang="en-US" sz="23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3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Winter growing species of Oyster Mushroom</a:t>
                      </a:r>
                    </a:p>
                    <a:p>
                      <a:endParaRPr lang="en-US" sz="2300" dirty="0"/>
                    </a:p>
                  </a:txBody>
                  <a:tcPr/>
                </a:tc>
                <a:extLst>
                  <a:ext uri="{0D108BD9-81ED-4DB2-BD59-A6C34878D82A}">
                    <a16:rowId xmlns:a16="http://schemas.microsoft.com/office/drawing/2014/main" val="3107844536"/>
                  </a:ext>
                </a:extLst>
              </a:tr>
              <a:tr h="370840">
                <a:tc>
                  <a:txBody>
                    <a:bodyPr/>
                    <a:lstStyle/>
                    <a:p>
                      <a:r>
                        <a:rPr lang="en-US" sz="2200" dirty="0"/>
                        <a:t>1.</a:t>
                      </a:r>
                    </a:p>
                  </a:txBody>
                  <a:tcPr/>
                </a:tc>
                <a:tc>
                  <a:txBody>
                    <a:bodyPr/>
                    <a:lstStyle/>
                    <a:p>
                      <a:r>
                        <a:rPr lang="en-US" sz="2200" kern="100" dirty="0">
                          <a:effectLst/>
                          <a:latin typeface="Aptos" panose="020B0004020202020204" pitchFamily="34" charset="0"/>
                          <a:ea typeface="Aptos" panose="020B0004020202020204" pitchFamily="34" charset="0"/>
                          <a:cs typeface="Times New Roman" panose="02020603050405020304" pitchFamily="18" charset="0"/>
                        </a:rPr>
                        <a:t>Pleurotus </a:t>
                      </a:r>
                      <a:r>
                        <a:rPr lang="en-US" sz="2200" kern="100" dirty="0" err="1">
                          <a:effectLst/>
                          <a:latin typeface="Aptos" panose="020B0004020202020204" pitchFamily="34" charset="0"/>
                          <a:ea typeface="Aptos" panose="020B0004020202020204" pitchFamily="34" charset="0"/>
                          <a:cs typeface="Times New Roman" panose="02020603050405020304" pitchFamily="18" charset="0"/>
                        </a:rPr>
                        <a:t>flabellatus</a:t>
                      </a:r>
                      <a:r>
                        <a:rPr lang="en-US" sz="2200" kern="100" dirty="0">
                          <a:effectLst/>
                          <a:latin typeface="Aptos" panose="020B0004020202020204" pitchFamily="34" charset="0"/>
                          <a:ea typeface="Aptos" panose="020B0004020202020204" pitchFamily="34" charset="0"/>
                          <a:cs typeface="Times New Roman" panose="02020603050405020304" pitchFamily="18" charset="0"/>
                        </a:rPr>
                        <a:t> (Common name - </a:t>
                      </a:r>
                      <a:r>
                        <a:rPr lang="en-US" sz="2200" b="1" kern="1200" dirty="0">
                          <a:solidFill>
                            <a:schemeClr val="dk1"/>
                          </a:solidFill>
                          <a:effectLst/>
                          <a:latin typeface="+mn-lt"/>
                          <a:ea typeface="+mn-ea"/>
                          <a:cs typeface="+mn-cs"/>
                        </a:rPr>
                        <a:t>Strawberry Oyster</a:t>
                      </a:r>
                      <a:endParaRPr lang="en-US" sz="2200" dirty="0"/>
                    </a:p>
                  </a:txBody>
                  <a:tcPr/>
                </a:tc>
                <a:tc>
                  <a:txBody>
                    <a:bodyPr/>
                    <a:lstStyle/>
                    <a:p>
                      <a:r>
                        <a:rPr lang="en-US" sz="2200" dirty="0"/>
                        <a:t>1.</a:t>
                      </a:r>
                    </a:p>
                  </a:txBody>
                  <a:tcPr/>
                </a:tc>
                <a:tc>
                  <a:txBody>
                    <a:bodyPr/>
                    <a:lstStyle/>
                    <a:p>
                      <a:r>
                        <a:rPr lang="en-US" sz="2200" kern="100" dirty="0">
                          <a:effectLst/>
                          <a:latin typeface="Aptos" panose="020B0004020202020204" pitchFamily="34" charset="0"/>
                          <a:ea typeface="Aptos" panose="020B0004020202020204" pitchFamily="34" charset="0"/>
                          <a:cs typeface="Times New Roman" panose="02020603050405020304" pitchFamily="18" charset="0"/>
                        </a:rPr>
                        <a:t>Pleurotus </a:t>
                      </a:r>
                      <a:r>
                        <a:rPr lang="en-US" sz="2200" kern="100" dirty="0" err="1">
                          <a:effectLst/>
                          <a:latin typeface="Aptos" panose="020B0004020202020204" pitchFamily="34" charset="0"/>
                          <a:ea typeface="Aptos" panose="020B0004020202020204" pitchFamily="34" charset="0"/>
                          <a:cs typeface="Times New Roman" panose="02020603050405020304" pitchFamily="18" charset="0"/>
                        </a:rPr>
                        <a:t>cornucopiae</a:t>
                      </a:r>
                      <a:r>
                        <a:rPr lang="en-US" sz="2200" kern="100" dirty="0">
                          <a:effectLst/>
                          <a:latin typeface="Aptos" panose="020B0004020202020204" pitchFamily="34" charset="0"/>
                          <a:ea typeface="Aptos" panose="020B0004020202020204" pitchFamily="34" charset="0"/>
                          <a:cs typeface="Times New Roman" panose="02020603050405020304" pitchFamily="18" charset="0"/>
                        </a:rPr>
                        <a:t> (Common name - </a:t>
                      </a:r>
                      <a:r>
                        <a:rPr lang="en-US" sz="2200" b="1" kern="1200" dirty="0">
                          <a:solidFill>
                            <a:schemeClr val="dk1"/>
                          </a:solidFill>
                          <a:effectLst/>
                          <a:latin typeface="+mn-lt"/>
                          <a:ea typeface="+mn-ea"/>
                          <a:cs typeface="+mn-cs"/>
                        </a:rPr>
                        <a:t>Branched Oyster</a:t>
                      </a:r>
                      <a:r>
                        <a:rPr lang="en-US" sz="2200" b="0" kern="1200" dirty="0">
                          <a:solidFill>
                            <a:schemeClr val="dk1"/>
                          </a:solidFill>
                          <a:effectLst/>
                          <a:latin typeface="+mn-lt"/>
                          <a:ea typeface="+mn-ea"/>
                          <a:cs typeface="+mn-cs"/>
                        </a:rPr>
                        <a:t>) </a:t>
                      </a:r>
                      <a:endParaRPr lang="en-US" sz="2200" b="0" dirty="0"/>
                    </a:p>
                  </a:txBody>
                  <a:tcPr/>
                </a:tc>
                <a:extLst>
                  <a:ext uri="{0D108BD9-81ED-4DB2-BD59-A6C34878D82A}">
                    <a16:rowId xmlns:a16="http://schemas.microsoft.com/office/drawing/2014/main" val="1267718520"/>
                  </a:ext>
                </a:extLst>
              </a:tr>
              <a:tr h="370840">
                <a:tc>
                  <a:txBody>
                    <a:bodyPr/>
                    <a:lstStyle/>
                    <a:p>
                      <a:r>
                        <a:rPr lang="en-US" sz="2200" dirty="0"/>
                        <a:t>2.</a:t>
                      </a:r>
                    </a:p>
                  </a:txBody>
                  <a:tcPr/>
                </a:tc>
                <a:tc>
                  <a:txBody>
                    <a:bodyPr/>
                    <a:lstStyle/>
                    <a:p>
                      <a:r>
                        <a:rPr lang="en-US" sz="2200" kern="100" dirty="0">
                          <a:effectLst/>
                          <a:latin typeface="Aptos" panose="020B0004020202020204" pitchFamily="34" charset="0"/>
                          <a:ea typeface="Aptos" panose="020B0004020202020204" pitchFamily="34" charset="0"/>
                          <a:cs typeface="Times New Roman" panose="02020603050405020304" pitchFamily="18" charset="0"/>
                        </a:rPr>
                        <a:t>Pleurotus </a:t>
                      </a:r>
                      <a:r>
                        <a:rPr lang="en-US" sz="2200" kern="100" dirty="0" err="1">
                          <a:effectLst/>
                          <a:latin typeface="Aptos" panose="020B0004020202020204" pitchFamily="34" charset="0"/>
                          <a:ea typeface="Aptos" panose="020B0004020202020204" pitchFamily="34" charset="0"/>
                          <a:cs typeface="Times New Roman" panose="02020603050405020304" pitchFamily="18" charset="0"/>
                        </a:rPr>
                        <a:t>membranaceus</a:t>
                      </a:r>
                      <a:r>
                        <a:rPr lang="en-US" sz="2200" kern="100" dirty="0">
                          <a:effectLst/>
                          <a:latin typeface="Aptos" panose="020B0004020202020204" pitchFamily="34" charset="0"/>
                          <a:ea typeface="Aptos" panose="020B0004020202020204" pitchFamily="34" charset="0"/>
                          <a:cs typeface="Times New Roman" panose="02020603050405020304" pitchFamily="18" charset="0"/>
                        </a:rPr>
                        <a:t> (Common name - </a:t>
                      </a:r>
                      <a:r>
                        <a:rPr lang="en-US" sz="2200" b="1" kern="1200" dirty="0">
                          <a:solidFill>
                            <a:schemeClr val="dk1"/>
                          </a:solidFill>
                          <a:effectLst/>
                          <a:latin typeface="+mn-lt"/>
                          <a:ea typeface="+mn-ea"/>
                          <a:cs typeface="+mn-cs"/>
                        </a:rPr>
                        <a:t>Membranous Oyster</a:t>
                      </a:r>
                      <a:r>
                        <a:rPr lang="en-US" sz="2200" b="0" kern="1200" dirty="0">
                          <a:solidFill>
                            <a:schemeClr val="dk1"/>
                          </a:solidFill>
                          <a:effectLst/>
                          <a:latin typeface="+mn-lt"/>
                          <a:ea typeface="+mn-ea"/>
                          <a:cs typeface="+mn-cs"/>
                        </a:rPr>
                        <a:t>) </a:t>
                      </a:r>
                      <a:endParaRPr lang="en-US" sz="2200" b="0" dirty="0"/>
                    </a:p>
                  </a:txBody>
                  <a:tcPr/>
                </a:tc>
                <a:tc>
                  <a:txBody>
                    <a:bodyPr/>
                    <a:lstStyle/>
                    <a:p>
                      <a:r>
                        <a:rPr lang="en-US" sz="2200" dirty="0"/>
                        <a:t>2.</a:t>
                      </a:r>
                    </a:p>
                  </a:txBody>
                  <a:tcPr/>
                </a:tc>
                <a:tc>
                  <a:txBody>
                    <a:bodyPr/>
                    <a:lstStyle/>
                    <a:p>
                      <a:r>
                        <a:rPr lang="en-US" sz="2200" kern="100" dirty="0">
                          <a:effectLst/>
                          <a:latin typeface="Aptos" panose="020B0004020202020204" pitchFamily="34" charset="0"/>
                          <a:ea typeface="Aptos" panose="020B0004020202020204" pitchFamily="34" charset="0"/>
                          <a:cs typeface="Times New Roman" panose="02020603050405020304" pitchFamily="18" charset="0"/>
                        </a:rPr>
                        <a:t>Pleurotus </a:t>
                      </a:r>
                      <a:r>
                        <a:rPr lang="en-US" sz="2200" kern="100" dirty="0" err="1">
                          <a:effectLst/>
                          <a:latin typeface="Aptos" panose="020B0004020202020204" pitchFamily="34" charset="0"/>
                          <a:ea typeface="Aptos" panose="020B0004020202020204" pitchFamily="34" charset="0"/>
                          <a:cs typeface="Times New Roman" panose="02020603050405020304" pitchFamily="18" charset="0"/>
                        </a:rPr>
                        <a:t>fossulatus</a:t>
                      </a:r>
                      <a:r>
                        <a:rPr lang="en-US" sz="2200" kern="100" dirty="0">
                          <a:effectLst/>
                          <a:latin typeface="Aptos" panose="020B0004020202020204" pitchFamily="34" charset="0"/>
                          <a:ea typeface="Aptos" panose="020B0004020202020204" pitchFamily="34" charset="0"/>
                          <a:cs typeface="Times New Roman" panose="02020603050405020304" pitchFamily="18" charset="0"/>
                        </a:rPr>
                        <a:t> (Common name - </a:t>
                      </a:r>
                      <a:r>
                        <a:rPr lang="en-US" sz="2200" b="1" kern="1200" dirty="0">
                          <a:solidFill>
                            <a:schemeClr val="dk1"/>
                          </a:solidFill>
                          <a:effectLst/>
                          <a:latin typeface="+mn-lt"/>
                          <a:ea typeface="+mn-ea"/>
                          <a:cs typeface="+mn-cs"/>
                        </a:rPr>
                        <a:t>Tree Oyster</a:t>
                      </a:r>
                      <a:r>
                        <a:rPr lang="en-US" sz="2200" b="0" kern="1200" dirty="0">
                          <a:solidFill>
                            <a:schemeClr val="dk1"/>
                          </a:solidFill>
                          <a:effectLst/>
                          <a:latin typeface="+mn-lt"/>
                          <a:ea typeface="+mn-ea"/>
                          <a:cs typeface="+mn-cs"/>
                        </a:rPr>
                        <a:t>)</a:t>
                      </a:r>
                      <a:endParaRPr lang="en-US" sz="2200" b="0" dirty="0"/>
                    </a:p>
                  </a:txBody>
                  <a:tcPr/>
                </a:tc>
                <a:extLst>
                  <a:ext uri="{0D108BD9-81ED-4DB2-BD59-A6C34878D82A}">
                    <a16:rowId xmlns:a16="http://schemas.microsoft.com/office/drawing/2014/main" val="308466361"/>
                  </a:ext>
                </a:extLst>
              </a:tr>
              <a:tr h="370840">
                <a:tc>
                  <a:txBody>
                    <a:bodyPr/>
                    <a:lstStyle/>
                    <a:p>
                      <a:r>
                        <a:rPr lang="en-US" sz="2200" dirty="0"/>
                        <a:t>3.</a:t>
                      </a:r>
                    </a:p>
                  </a:txBody>
                  <a:tcPr/>
                </a:tc>
                <a:tc>
                  <a:txBody>
                    <a:bodyPr/>
                    <a:lstStyle/>
                    <a:p>
                      <a:r>
                        <a:rPr lang="en-US" sz="2200" kern="100" dirty="0">
                          <a:effectLst/>
                          <a:latin typeface="Aptos" panose="020B0004020202020204" pitchFamily="34" charset="0"/>
                          <a:ea typeface="Aptos" panose="020B0004020202020204" pitchFamily="34" charset="0"/>
                          <a:cs typeface="Times New Roman" panose="02020603050405020304" pitchFamily="18" charset="0"/>
                        </a:rPr>
                        <a:t>Pleurotus </a:t>
                      </a:r>
                      <a:r>
                        <a:rPr lang="en-US" sz="2200" kern="100" dirty="0" err="1">
                          <a:effectLst/>
                          <a:latin typeface="Aptos" panose="020B0004020202020204" pitchFamily="34" charset="0"/>
                          <a:ea typeface="Aptos" panose="020B0004020202020204" pitchFamily="34" charset="0"/>
                          <a:cs typeface="Times New Roman" panose="02020603050405020304" pitchFamily="18" charset="0"/>
                        </a:rPr>
                        <a:t>citrinopileatus</a:t>
                      </a:r>
                      <a:r>
                        <a:rPr lang="en-US" sz="2200" kern="100" dirty="0">
                          <a:effectLst/>
                          <a:latin typeface="Aptos" panose="020B0004020202020204" pitchFamily="34" charset="0"/>
                          <a:ea typeface="Aptos" panose="020B0004020202020204" pitchFamily="34" charset="0"/>
                          <a:cs typeface="Times New Roman" panose="02020603050405020304" pitchFamily="18" charset="0"/>
                        </a:rPr>
                        <a:t> (Common name - </a:t>
                      </a:r>
                      <a:r>
                        <a:rPr lang="en-US" sz="2200" b="1" kern="1200" dirty="0">
                          <a:solidFill>
                            <a:schemeClr val="dk1"/>
                          </a:solidFill>
                          <a:effectLst/>
                          <a:latin typeface="+mn-lt"/>
                          <a:ea typeface="+mn-ea"/>
                          <a:cs typeface="+mn-cs"/>
                        </a:rPr>
                        <a:t>Golden Oyster</a:t>
                      </a:r>
                      <a:r>
                        <a:rPr lang="en-US" sz="2200" b="0" kern="1200" dirty="0">
                          <a:solidFill>
                            <a:schemeClr val="dk1"/>
                          </a:solidFill>
                          <a:effectLst/>
                          <a:latin typeface="+mn-lt"/>
                          <a:ea typeface="+mn-ea"/>
                          <a:cs typeface="+mn-cs"/>
                        </a:rPr>
                        <a:t>)</a:t>
                      </a:r>
                      <a:endParaRPr lang="en-US" sz="2200" b="0" dirty="0"/>
                    </a:p>
                  </a:txBody>
                  <a:tcPr/>
                </a:tc>
                <a:tc>
                  <a:txBody>
                    <a:bodyPr/>
                    <a:lstStyle/>
                    <a:p>
                      <a:r>
                        <a:rPr lang="en-US" sz="2200" dirty="0"/>
                        <a:t>3.</a:t>
                      </a:r>
                    </a:p>
                  </a:txBody>
                  <a:tcPr/>
                </a:tc>
                <a:tc>
                  <a:txBody>
                    <a:bodyPr/>
                    <a:lstStyle/>
                    <a:p>
                      <a:r>
                        <a:rPr lang="en-US" sz="2200" kern="100" dirty="0">
                          <a:effectLst/>
                          <a:latin typeface="Aptos" panose="020B0004020202020204" pitchFamily="34" charset="0"/>
                          <a:ea typeface="Aptos" panose="020B0004020202020204" pitchFamily="34" charset="0"/>
                          <a:cs typeface="Times New Roman" panose="02020603050405020304" pitchFamily="18" charset="0"/>
                        </a:rPr>
                        <a:t>Pleurotus ostreatus (Common name – </a:t>
                      </a:r>
                      <a:r>
                        <a:rPr lang="en-US" sz="2200" b="1" kern="1200" dirty="0" err="1">
                          <a:solidFill>
                            <a:schemeClr val="dk1"/>
                          </a:solidFill>
                          <a:effectLst/>
                          <a:latin typeface="+mn-lt"/>
                          <a:ea typeface="+mn-ea"/>
                          <a:cs typeface="+mn-cs"/>
                        </a:rPr>
                        <a:t>Hiratake</a:t>
                      </a:r>
                      <a:r>
                        <a:rPr lang="en-US" sz="2200" b="0" kern="1200" dirty="0">
                          <a:solidFill>
                            <a:schemeClr val="dk1"/>
                          </a:solidFill>
                          <a:effectLst/>
                          <a:latin typeface="+mn-lt"/>
                          <a:ea typeface="+mn-ea"/>
                          <a:cs typeface="+mn-cs"/>
                        </a:rPr>
                        <a:t>)</a:t>
                      </a:r>
                      <a:endParaRPr lang="en-US" sz="2200" b="0" dirty="0"/>
                    </a:p>
                  </a:txBody>
                  <a:tcPr/>
                </a:tc>
                <a:extLst>
                  <a:ext uri="{0D108BD9-81ED-4DB2-BD59-A6C34878D82A}">
                    <a16:rowId xmlns:a16="http://schemas.microsoft.com/office/drawing/2014/main" val="3707963886"/>
                  </a:ext>
                </a:extLst>
              </a:tr>
              <a:tr h="0">
                <a:tc>
                  <a:txBody>
                    <a:bodyPr/>
                    <a:lstStyle/>
                    <a:p>
                      <a:r>
                        <a:rPr lang="en-US" sz="2200" dirty="0"/>
                        <a:t>4.</a:t>
                      </a:r>
                    </a:p>
                  </a:txBody>
                  <a:tcPr/>
                </a:tc>
                <a:tc>
                  <a:txBody>
                    <a:bodyPr/>
                    <a:lstStyle/>
                    <a:p>
                      <a:r>
                        <a:rPr lang="en-US" sz="2200" kern="100" dirty="0">
                          <a:effectLst/>
                          <a:latin typeface="Aptos" panose="020B0004020202020204" pitchFamily="34" charset="0"/>
                          <a:ea typeface="Aptos" panose="020B0004020202020204" pitchFamily="34" charset="0"/>
                          <a:cs typeface="Times New Roman" panose="02020603050405020304" pitchFamily="18" charset="0"/>
                        </a:rPr>
                        <a:t>Pleurotus sapidus (Common name - </a:t>
                      </a:r>
                      <a:r>
                        <a:rPr lang="en-US" sz="2200" b="1" kern="1200" dirty="0">
                          <a:solidFill>
                            <a:schemeClr val="dk1"/>
                          </a:solidFill>
                          <a:effectLst/>
                          <a:latin typeface="+mn-lt"/>
                          <a:ea typeface="+mn-ea"/>
                          <a:cs typeface="+mn-cs"/>
                        </a:rPr>
                        <a:t>Peppery Oyster</a:t>
                      </a:r>
                      <a:r>
                        <a:rPr lang="en-US" sz="2200" b="0" kern="1200" dirty="0">
                          <a:solidFill>
                            <a:schemeClr val="dk1"/>
                          </a:solidFill>
                          <a:effectLst/>
                          <a:latin typeface="+mn-lt"/>
                          <a:ea typeface="+mn-ea"/>
                          <a:cs typeface="+mn-cs"/>
                        </a:rPr>
                        <a:t>)</a:t>
                      </a:r>
                      <a:endParaRPr lang="en-US" sz="2200" b="0" dirty="0"/>
                    </a:p>
                  </a:txBody>
                  <a:tcPr/>
                </a:tc>
                <a:tc>
                  <a:txBody>
                    <a:bodyPr/>
                    <a:lstStyle/>
                    <a:p>
                      <a:r>
                        <a:rPr lang="en-US" sz="2200" dirty="0"/>
                        <a:t>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kern="100" dirty="0" err="1">
                          <a:effectLst/>
                          <a:latin typeface="Aptos" panose="020B0004020202020204" pitchFamily="34" charset="0"/>
                          <a:ea typeface="Aptos" panose="020B0004020202020204" pitchFamily="34" charset="0"/>
                          <a:cs typeface="Times New Roman" panose="02020603050405020304" pitchFamily="18" charset="0"/>
                        </a:rPr>
                        <a:t>Hypsizygusul</a:t>
                      </a:r>
                      <a:r>
                        <a:rPr lang="en-US" sz="22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200" kern="100" dirty="0" err="1">
                          <a:effectLst/>
                          <a:latin typeface="Aptos" panose="020B0004020202020204" pitchFamily="34" charset="0"/>
                          <a:ea typeface="Aptos" panose="020B0004020202020204" pitchFamily="34" charset="0"/>
                          <a:cs typeface="Times New Roman" panose="02020603050405020304" pitchFamily="18" charset="0"/>
                        </a:rPr>
                        <a:t>marius</a:t>
                      </a:r>
                      <a:r>
                        <a:rPr lang="en-US" sz="2200" kern="100" dirty="0">
                          <a:effectLst/>
                          <a:latin typeface="Aptos" panose="020B0004020202020204" pitchFamily="34" charset="0"/>
                          <a:ea typeface="Aptos" panose="020B0004020202020204" pitchFamily="34" charset="0"/>
                          <a:cs typeface="Times New Roman" panose="02020603050405020304" pitchFamily="18" charset="0"/>
                        </a:rPr>
                        <a:t> (Common name - </a:t>
                      </a:r>
                      <a:r>
                        <a:rPr lang="en-US" sz="2200" b="1" kern="100" dirty="0">
                          <a:effectLst/>
                          <a:latin typeface="Aptos" panose="020B0004020202020204" pitchFamily="34" charset="0"/>
                          <a:ea typeface="Aptos" panose="020B0004020202020204" pitchFamily="34" charset="0"/>
                          <a:cs typeface="Times New Roman" panose="02020603050405020304" pitchFamily="18" charset="0"/>
                        </a:rPr>
                        <a:t>Blue Oyster</a:t>
                      </a:r>
                      <a:r>
                        <a:rPr lang="en-US" sz="2200" kern="100" dirty="0">
                          <a:effectLst/>
                          <a:latin typeface="Aptos" panose="020B0004020202020204" pitchFamily="34" charset="0"/>
                          <a:ea typeface="Aptos" panose="020B0004020202020204" pitchFamily="34" charset="0"/>
                          <a:cs typeface="Times New Roman" panose="02020603050405020304" pitchFamily="18" charset="0"/>
                        </a:rPr>
                        <a:t>)</a:t>
                      </a:r>
                      <a:endParaRPr lang="en-US" sz="2200" dirty="0"/>
                    </a:p>
                  </a:txBody>
                  <a:tcPr/>
                </a:tc>
                <a:extLst>
                  <a:ext uri="{0D108BD9-81ED-4DB2-BD59-A6C34878D82A}">
                    <a16:rowId xmlns:a16="http://schemas.microsoft.com/office/drawing/2014/main" val="2898347279"/>
                  </a:ext>
                </a:extLst>
              </a:tr>
              <a:tr h="370840">
                <a:tc>
                  <a:txBody>
                    <a:bodyPr/>
                    <a:lstStyle/>
                    <a:p>
                      <a:r>
                        <a:rPr lang="en-US" sz="2200" dirty="0"/>
                        <a:t>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kern="100" dirty="0" err="1">
                          <a:effectLst/>
                          <a:latin typeface="Aptos" panose="020B0004020202020204" pitchFamily="34" charset="0"/>
                          <a:ea typeface="Aptos" panose="020B0004020202020204" pitchFamily="34" charset="0"/>
                          <a:cs typeface="Times New Roman" panose="02020603050405020304" pitchFamily="18" charset="0"/>
                        </a:rPr>
                        <a:t>Pleurotuseous</a:t>
                      </a:r>
                      <a:r>
                        <a:rPr lang="en-US" sz="2200" kern="100" dirty="0">
                          <a:effectLst/>
                          <a:latin typeface="Aptos" panose="020B0004020202020204" pitchFamily="34" charset="0"/>
                          <a:ea typeface="Aptos" panose="020B0004020202020204" pitchFamily="34" charset="0"/>
                          <a:cs typeface="Times New Roman" panose="02020603050405020304" pitchFamily="18" charset="0"/>
                        </a:rPr>
                        <a:t> (Common name - </a:t>
                      </a:r>
                      <a:r>
                        <a:rPr lang="en-US" sz="2200" b="1" kern="1200" dirty="0">
                          <a:solidFill>
                            <a:schemeClr val="dk1"/>
                          </a:solidFill>
                          <a:effectLst/>
                          <a:latin typeface="+mn-lt"/>
                          <a:ea typeface="+mn-ea"/>
                          <a:cs typeface="+mn-cs"/>
                        </a:rPr>
                        <a:t>Pearl oyster</a:t>
                      </a:r>
                      <a:r>
                        <a:rPr lang="en-US" sz="2200" b="0" kern="1200" dirty="0">
                          <a:solidFill>
                            <a:schemeClr val="dk1"/>
                          </a:solidFill>
                          <a:effectLst/>
                          <a:latin typeface="+mn-lt"/>
                          <a:ea typeface="+mn-ea"/>
                          <a:cs typeface="+mn-cs"/>
                        </a:rPr>
                        <a:t>)</a:t>
                      </a:r>
                      <a:endParaRPr lang="en-US" sz="2200" b="0" dirty="0"/>
                    </a:p>
                  </a:txBody>
                  <a:tcPr/>
                </a:tc>
                <a:tc>
                  <a:txBody>
                    <a:bodyPr/>
                    <a:lstStyle/>
                    <a:p>
                      <a:r>
                        <a:rPr lang="en-US" sz="2200" dirty="0"/>
                        <a:t>5.</a:t>
                      </a:r>
                    </a:p>
                  </a:txBody>
                  <a:tcPr/>
                </a:tc>
                <a:tc>
                  <a:txBody>
                    <a:bodyPr/>
                    <a:lstStyle/>
                    <a:p>
                      <a:r>
                        <a:rPr lang="en-US" sz="2200" kern="100" dirty="0">
                          <a:effectLst/>
                          <a:latin typeface="Aptos" panose="020B0004020202020204" pitchFamily="34" charset="0"/>
                          <a:ea typeface="Aptos" panose="020B0004020202020204" pitchFamily="34" charset="0"/>
                          <a:cs typeface="Times New Roman" panose="02020603050405020304" pitchFamily="18" charset="0"/>
                        </a:rPr>
                        <a:t>Pleurotus </a:t>
                      </a:r>
                      <a:r>
                        <a:rPr lang="en-US" sz="2200" kern="100" dirty="0" err="1">
                          <a:effectLst/>
                          <a:latin typeface="Aptos" panose="020B0004020202020204" pitchFamily="34" charset="0"/>
                          <a:ea typeface="Aptos" panose="020B0004020202020204" pitchFamily="34" charset="0"/>
                          <a:cs typeface="Times New Roman" panose="02020603050405020304" pitchFamily="18" charset="0"/>
                        </a:rPr>
                        <a:t>enyngii</a:t>
                      </a:r>
                      <a:r>
                        <a:rPr lang="en-US" sz="2200" kern="100" dirty="0">
                          <a:effectLst/>
                          <a:latin typeface="Aptos" panose="020B0004020202020204" pitchFamily="34" charset="0"/>
                          <a:ea typeface="Aptos" panose="020B0004020202020204" pitchFamily="34" charset="0"/>
                          <a:cs typeface="Times New Roman" panose="02020603050405020304" pitchFamily="18" charset="0"/>
                        </a:rPr>
                        <a:t> (Common name - </a:t>
                      </a:r>
                      <a:r>
                        <a:rPr lang="en-US" sz="2200" b="1" kern="100" dirty="0">
                          <a:effectLst/>
                          <a:latin typeface="Aptos" panose="020B0004020202020204" pitchFamily="34" charset="0"/>
                          <a:ea typeface="Aptos" panose="020B0004020202020204" pitchFamily="34" charset="0"/>
                          <a:cs typeface="Times New Roman" panose="02020603050405020304" pitchFamily="18" charset="0"/>
                        </a:rPr>
                        <a:t>King Oyster</a:t>
                      </a:r>
                      <a:r>
                        <a:rPr lang="en-US" sz="2200" kern="100" dirty="0">
                          <a:effectLst/>
                          <a:latin typeface="Aptos" panose="020B0004020202020204" pitchFamily="34" charset="0"/>
                          <a:ea typeface="Aptos" panose="020B0004020202020204" pitchFamily="34" charset="0"/>
                          <a:cs typeface="Times New Roman" panose="02020603050405020304" pitchFamily="18" charset="0"/>
                        </a:rPr>
                        <a:t>) </a:t>
                      </a:r>
                      <a:endParaRPr lang="en-US" sz="2200" dirty="0"/>
                    </a:p>
                  </a:txBody>
                  <a:tcPr/>
                </a:tc>
                <a:extLst>
                  <a:ext uri="{0D108BD9-81ED-4DB2-BD59-A6C34878D82A}">
                    <a16:rowId xmlns:a16="http://schemas.microsoft.com/office/drawing/2014/main" val="2151853093"/>
                  </a:ext>
                </a:extLst>
              </a:tr>
              <a:tr h="370840">
                <a:tc>
                  <a:txBody>
                    <a:bodyPr/>
                    <a:lstStyle/>
                    <a:p>
                      <a:r>
                        <a:rPr lang="en-US" sz="2200" dirty="0"/>
                        <a:t>6.</a:t>
                      </a:r>
                    </a:p>
                  </a:txBody>
                  <a:tcPr/>
                </a:tc>
                <a:tc>
                  <a:txBody>
                    <a:bodyPr/>
                    <a:lstStyle/>
                    <a:p>
                      <a:r>
                        <a:rPr lang="en-US" sz="2200" kern="100" dirty="0">
                          <a:effectLst/>
                          <a:latin typeface="Aptos" panose="020B0004020202020204" pitchFamily="34" charset="0"/>
                          <a:ea typeface="Aptos" panose="020B0004020202020204" pitchFamily="34" charset="0"/>
                          <a:cs typeface="Times New Roman" panose="02020603050405020304" pitchFamily="18" charset="0"/>
                        </a:rPr>
                        <a:t>Pleurotus </a:t>
                      </a:r>
                      <a:r>
                        <a:rPr lang="en-US" sz="2200" kern="100" dirty="0" err="1">
                          <a:effectLst/>
                          <a:latin typeface="Aptos" panose="020B0004020202020204" pitchFamily="34" charset="0"/>
                          <a:ea typeface="Aptos" panose="020B0004020202020204" pitchFamily="34" charset="0"/>
                          <a:cs typeface="Times New Roman" panose="02020603050405020304" pitchFamily="18" charset="0"/>
                        </a:rPr>
                        <a:t>sajorcaju</a:t>
                      </a:r>
                      <a:r>
                        <a:rPr lang="en-US" sz="2200" kern="100" dirty="0">
                          <a:effectLst/>
                          <a:latin typeface="Aptos" panose="020B0004020202020204" pitchFamily="34" charset="0"/>
                          <a:ea typeface="Aptos" panose="020B0004020202020204" pitchFamily="34" charset="0"/>
                          <a:cs typeface="Times New Roman" panose="02020603050405020304" pitchFamily="18" charset="0"/>
                        </a:rPr>
                        <a:t> (Common name – </a:t>
                      </a:r>
                      <a:r>
                        <a:rPr lang="en-US" sz="2200" b="1" kern="1200" dirty="0" err="1">
                          <a:solidFill>
                            <a:schemeClr val="dk1"/>
                          </a:solidFill>
                          <a:effectLst/>
                          <a:latin typeface="+mn-lt"/>
                          <a:ea typeface="+mn-ea"/>
                          <a:cs typeface="+mn-cs"/>
                        </a:rPr>
                        <a:t>Houbitake</a:t>
                      </a:r>
                      <a:r>
                        <a:rPr lang="en-US" sz="2200" b="0" kern="1200" dirty="0">
                          <a:solidFill>
                            <a:schemeClr val="dk1"/>
                          </a:solidFill>
                          <a:effectLst/>
                          <a:latin typeface="+mn-lt"/>
                          <a:ea typeface="+mn-ea"/>
                          <a:cs typeface="+mn-cs"/>
                        </a:rPr>
                        <a:t>)</a:t>
                      </a:r>
                      <a:endParaRPr lang="en-US" sz="2200" b="0" dirty="0"/>
                    </a:p>
                  </a:txBody>
                  <a:tcPr/>
                </a:tc>
                <a:tc>
                  <a:txBody>
                    <a:bodyPr/>
                    <a:lstStyle/>
                    <a:p>
                      <a:r>
                        <a:rPr lang="en-US" sz="2200" dirty="0"/>
                        <a:t>6.</a:t>
                      </a:r>
                    </a:p>
                  </a:txBody>
                  <a:tcPr/>
                </a:tc>
                <a:tc>
                  <a:txBody>
                    <a:bodyPr/>
                    <a:lstStyle/>
                    <a:p>
                      <a:r>
                        <a:rPr lang="en-US" sz="2200" kern="100" dirty="0">
                          <a:effectLst/>
                          <a:latin typeface="Aptos" panose="020B0004020202020204" pitchFamily="34" charset="0"/>
                          <a:ea typeface="Aptos" panose="020B0004020202020204" pitchFamily="34" charset="0"/>
                          <a:cs typeface="Times New Roman" panose="02020603050405020304" pitchFamily="18" charset="0"/>
                        </a:rPr>
                        <a:t>Pleurotus </a:t>
                      </a:r>
                      <a:r>
                        <a:rPr lang="en-US" sz="2200" kern="100" dirty="0" err="1">
                          <a:effectLst/>
                          <a:latin typeface="Aptos" panose="020B0004020202020204" pitchFamily="34" charset="0"/>
                          <a:ea typeface="Aptos" panose="020B0004020202020204" pitchFamily="34" charset="0"/>
                          <a:cs typeface="Times New Roman" panose="02020603050405020304" pitchFamily="18" charset="0"/>
                        </a:rPr>
                        <a:t>florida</a:t>
                      </a:r>
                      <a:r>
                        <a:rPr lang="en-US" sz="2200" kern="100" dirty="0">
                          <a:effectLst/>
                          <a:latin typeface="Aptos" panose="020B0004020202020204" pitchFamily="34" charset="0"/>
                          <a:ea typeface="Aptos" panose="020B0004020202020204" pitchFamily="34" charset="0"/>
                          <a:cs typeface="Times New Roman" panose="02020603050405020304" pitchFamily="18" charset="0"/>
                        </a:rPr>
                        <a:t> (Common name – </a:t>
                      </a:r>
                      <a:r>
                        <a:rPr lang="en-US" sz="2200" b="1" kern="100" dirty="0">
                          <a:effectLst/>
                          <a:latin typeface="Aptos" panose="020B0004020202020204" pitchFamily="34" charset="0"/>
                          <a:ea typeface="Aptos" panose="020B0004020202020204" pitchFamily="34" charset="0"/>
                          <a:cs typeface="Times New Roman" panose="02020603050405020304" pitchFamily="18" charset="0"/>
                        </a:rPr>
                        <a:t>White Oyster </a:t>
                      </a:r>
                      <a:endParaRPr lang="en-US" sz="2200" b="1" dirty="0"/>
                    </a:p>
                  </a:txBody>
                  <a:tcPr/>
                </a:tc>
                <a:extLst>
                  <a:ext uri="{0D108BD9-81ED-4DB2-BD59-A6C34878D82A}">
                    <a16:rowId xmlns:a16="http://schemas.microsoft.com/office/drawing/2014/main" val="1578222591"/>
                  </a:ext>
                </a:extLst>
              </a:tr>
            </a:tbl>
          </a:graphicData>
        </a:graphic>
      </p:graphicFrame>
    </p:spTree>
    <p:extLst>
      <p:ext uri="{BB962C8B-B14F-4D97-AF65-F5344CB8AC3E}">
        <p14:creationId xmlns:p14="http://schemas.microsoft.com/office/powerpoint/2010/main" val="30656028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9F9873-C74A-E219-3A5A-934B8615B98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76F66620-80A2-1918-C3AF-B55E69EB9B7D}"/>
              </a:ext>
            </a:extLst>
          </p:cNvPr>
          <p:cNvPicPr>
            <a:picLocks noChangeAspect="1"/>
          </p:cNvPicPr>
          <p:nvPr/>
        </p:nvPicPr>
        <p:blipFill>
          <a:blip r:embed="rId2"/>
          <a:stretch>
            <a:fillRect/>
          </a:stretch>
        </p:blipFill>
        <p:spPr>
          <a:xfrm>
            <a:off x="357012" y="106229"/>
            <a:ext cx="1737259" cy="552638"/>
          </a:xfrm>
          <a:prstGeom prst="rect">
            <a:avLst/>
          </a:prstGeom>
        </p:spPr>
      </p:pic>
      <p:pic>
        <p:nvPicPr>
          <p:cNvPr id="3" name="Picture 2">
            <a:extLst>
              <a:ext uri="{FF2B5EF4-FFF2-40B4-BE49-F238E27FC236}">
                <a16:creationId xmlns:a16="http://schemas.microsoft.com/office/drawing/2014/main" id="{B6E1762E-86E5-3938-0D37-3236F14D99C6}"/>
              </a:ext>
            </a:extLst>
          </p:cNvPr>
          <p:cNvPicPr>
            <a:picLocks noChangeAspect="1"/>
          </p:cNvPicPr>
          <p:nvPr/>
        </p:nvPicPr>
        <p:blipFill>
          <a:blip r:embed="rId3">
            <a:extLst>
              <a:ext uri="{BEBA8EAE-BF5A-486C-A8C5-ECC9F3942E4B}">
                <a14:imgProps xmlns:a14="http://schemas.microsoft.com/office/drawing/2010/main">
                  <a14:imgLayer r:embed="rId4">
                    <a14:imgEffect>
                      <a14:saturation sat="126000"/>
                    </a14:imgEffect>
                  </a14:imgLayer>
                </a14:imgProps>
              </a:ext>
            </a:extLst>
          </a:blip>
          <a:stretch>
            <a:fillRect/>
          </a:stretch>
        </p:blipFill>
        <p:spPr>
          <a:xfrm>
            <a:off x="7860892" y="17739"/>
            <a:ext cx="3769994" cy="658866"/>
          </a:xfrm>
          <a:prstGeom prst="rect">
            <a:avLst/>
          </a:prstGeom>
        </p:spPr>
      </p:pic>
      <p:pic>
        <p:nvPicPr>
          <p:cNvPr id="4" name="Picture 3">
            <a:extLst>
              <a:ext uri="{FF2B5EF4-FFF2-40B4-BE49-F238E27FC236}">
                <a16:creationId xmlns:a16="http://schemas.microsoft.com/office/drawing/2014/main" id="{625352A9-6F9A-1F87-6F5E-D7FBD69EB55C}"/>
              </a:ext>
            </a:extLst>
          </p:cNvPr>
          <p:cNvPicPr>
            <a:picLocks noChangeAspect="1"/>
          </p:cNvPicPr>
          <p:nvPr/>
        </p:nvPicPr>
        <p:blipFill>
          <a:blip r:embed="rId5"/>
          <a:stretch>
            <a:fillRect/>
          </a:stretch>
        </p:blipFill>
        <p:spPr>
          <a:xfrm>
            <a:off x="54340" y="3404614"/>
            <a:ext cx="12083319" cy="48772"/>
          </a:xfrm>
          <a:prstGeom prst="rect">
            <a:avLst/>
          </a:prstGeom>
        </p:spPr>
      </p:pic>
      <p:pic>
        <p:nvPicPr>
          <p:cNvPr id="5" name="Picture 4">
            <a:extLst>
              <a:ext uri="{FF2B5EF4-FFF2-40B4-BE49-F238E27FC236}">
                <a16:creationId xmlns:a16="http://schemas.microsoft.com/office/drawing/2014/main" id="{FCC9E76B-41F3-0EFC-C953-4D43DF6AD05C}"/>
              </a:ext>
            </a:extLst>
          </p:cNvPr>
          <p:cNvPicPr>
            <a:picLocks noChangeAspect="1"/>
          </p:cNvPicPr>
          <p:nvPr/>
        </p:nvPicPr>
        <p:blipFill>
          <a:blip r:embed="rId6"/>
          <a:stretch>
            <a:fillRect/>
          </a:stretch>
        </p:blipFill>
        <p:spPr>
          <a:xfrm>
            <a:off x="0" y="658867"/>
            <a:ext cx="12192000" cy="79248"/>
          </a:xfrm>
          <a:prstGeom prst="rect">
            <a:avLst/>
          </a:prstGeom>
        </p:spPr>
      </p:pic>
      <p:pic>
        <p:nvPicPr>
          <p:cNvPr id="6" name="Picture 5">
            <a:extLst>
              <a:ext uri="{FF2B5EF4-FFF2-40B4-BE49-F238E27FC236}">
                <a16:creationId xmlns:a16="http://schemas.microsoft.com/office/drawing/2014/main" id="{7DB0D11B-AD62-69E7-003D-996A9E418731}"/>
              </a:ext>
            </a:extLst>
          </p:cNvPr>
          <p:cNvPicPr>
            <a:picLocks noChangeAspect="1"/>
          </p:cNvPicPr>
          <p:nvPr/>
        </p:nvPicPr>
        <p:blipFill>
          <a:blip r:embed="rId6"/>
          <a:stretch>
            <a:fillRect/>
          </a:stretch>
        </p:blipFill>
        <p:spPr>
          <a:xfrm>
            <a:off x="15011" y="6690819"/>
            <a:ext cx="12192000" cy="60953"/>
          </a:xfrm>
          <a:prstGeom prst="rect">
            <a:avLst/>
          </a:prstGeom>
        </p:spPr>
      </p:pic>
      <p:pic>
        <p:nvPicPr>
          <p:cNvPr id="8" name="Picture 7">
            <a:extLst>
              <a:ext uri="{FF2B5EF4-FFF2-40B4-BE49-F238E27FC236}">
                <a16:creationId xmlns:a16="http://schemas.microsoft.com/office/drawing/2014/main" id="{2DA452B2-10EC-954D-12E2-1549C19593E4}"/>
              </a:ext>
            </a:extLst>
          </p:cNvPr>
          <p:cNvPicPr>
            <a:picLocks noChangeAspect="1"/>
          </p:cNvPicPr>
          <p:nvPr/>
        </p:nvPicPr>
        <p:blipFill>
          <a:blip r:embed="rId7">
            <a:alphaModFix amt="95000"/>
          </a:blip>
          <a:stretch>
            <a:fillRect/>
          </a:stretch>
        </p:blipFill>
        <p:spPr>
          <a:xfrm>
            <a:off x="15011" y="742804"/>
            <a:ext cx="11937003" cy="5456329"/>
          </a:xfrm>
          <a:prstGeom prst="rect">
            <a:avLst/>
          </a:prstGeom>
        </p:spPr>
      </p:pic>
      <p:sp>
        <p:nvSpPr>
          <p:cNvPr id="7" name="TextBox 6">
            <a:extLst>
              <a:ext uri="{FF2B5EF4-FFF2-40B4-BE49-F238E27FC236}">
                <a16:creationId xmlns:a16="http://schemas.microsoft.com/office/drawing/2014/main" id="{D74F2BE2-DC91-BE41-EE3D-1BECD7CE2564}"/>
              </a:ext>
            </a:extLst>
          </p:cNvPr>
          <p:cNvSpPr txBox="1"/>
          <p:nvPr/>
        </p:nvSpPr>
        <p:spPr>
          <a:xfrm>
            <a:off x="766916" y="914400"/>
            <a:ext cx="9940413" cy="923330"/>
          </a:xfrm>
          <a:prstGeom prst="rect">
            <a:avLst/>
          </a:prstGeom>
          <a:noFill/>
        </p:spPr>
        <p:txBody>
          <a:bodyPr wrap="square" rtlCol="0">
            <a:spAutoFit/>
          </a:bodyPr>
          <a:lstStyle/>
          <a:p>
            <a:endParaRPr lang="en-US" dirty="0"/>
          </a:p>
          <a:p>
            <a:endParaRPr lang="en-US" dirty="0"/>
          </a:p>
          <a:p>
            <a:pPr marL="285750" indent="-285750">
              <a:buFont typeface="Arial" panose="020B0604020202020204" pitchFamily="34" charset="0"/>
              <a:buChar char="•"/>
            </a:pPr>
            <a:endParaRPr lang="en-US" dirty="0"/>
          </a:p>
        </p:txBody>
      </p:sp>
      <p:sp>
        <p:nvSpPr>
          <p:cNvPr id="11" name="TextBox 10">
            <a:extLst>
              <a:ext uri="{FF2B5EF4-FFF2-40B4-BE49-F238E27FC236}">
                <a16:creationId xmlns:a16="http://schemas.microsoft.com/office/drawing/2014/main" id="{451C06D5-4073-4B98-6694-F396794E223A}"/>
              </a:ext>
            </a:extLst>
          </p:cNvPr>
          <p:cNvSpPr txBox="1"/>
          <p:nvPr/>
        </p:nvSpPr>
        <p:spPr>
          <a:xfrm>
            <a:off x="600443" y="1052689"/>
            <a:ext cx="11390900" cy="5477846"/>
          </a:xfrm>
          <a:prstGeom prst="rect">
            <a:avLst/>
          </a:prstGeom>
          <a:noFill/>
        </p:spPr>
        <p:txBody>
          <a:bodyPr wrap="square" rtlCol="0">
            <a:spAutoFit/>
          </a:bodyPr>
          <a:lstStyle/>
          <a:p>
            <a:endParaRPr lang="en-US" b="1" dirty="0">
              <a:solidFill>
                <a:srgbClr val="C00000"/>
              </a:solidFill>
            </a:endParaRPr>
          </a:p>
          <a:p>
            <a:pPr marL="285750" indent="-285750">
              <a:lnSpc>
                <a:spcPct val="150000"/>
              </a:lnSpc>
              <a:buFont typeface="Wingdings" panose="05000000000000000000" pitchFamily="2" charset="2"/>
              <a:buChar char="Ø"/>
            </a:pPr>
            <a:r>
              <a:rPr lang="en-US" sz="2800" dirty="0"/>
              <a:t>Susceptibility to contamination by competing microorganisms. like bacteria, mold, and other fungi.</a:t>
            </a:r>
          </a:p>
          <a:p>
            <a:pPr marL="285750" indent="-285750">
              <a:lnSpc>
                <a:spcPct val="150000"/>
              </a:lnSpc>
              <a:buFont typeface="Wingdings" panose="05000000000000000000" pitchFamily="2" charset="2"/>
              <a:buChar char="Ø"/>
            </a:pPr>
            <a:r>
              <a:rPr lang="en-US" sz="2800" dirty="0"/>
              <a:t>Managing specific temperature and humidity requirements. </a:t>
            </a:r>
          </a:p>
          <a:p>
            <a:pPr marL="285750" indent="-285750">
              <a:lnSpc>
                <a:spcPct val="150000"/>
              </a:lnSpc>
              <a:buFont typeface="Wingdings" panose="05000000000000000000" pitchFamily="2" charset="2"/>
              <a:buChar char="Ø"/>
            </a:pPr>
            <a:r>
              <a:rPr lang="en-US" sz="2800" dirty="0"/>
              <a:t>Risk of insects and pests damaging the mushroom mycelium. </a:t>
            </a:r>
          </a:p>
          <a:p>
            <a:pPr marL="285750" indent="-285750">
              <a:lnSpc>
                <a:spcPct val="150000"/>
              </a:lnSpc>
              <a:buFont typeface="Wingdings" panose="05000000000000000000" pitchFamily="2" charset="2"/>
              <a:buChar char="Ø"/>
            </a:pPr>
            <a:r>
              <a:rPr lang="en-US" sz="2800" dirty="0"/>
              <a:t>Diseases like mushroom molds and bacterial infections affecting mushroom health and yields</a:t>
            </a:r>
          </a:p>
          <a:p>
            <a:pPr marL="285750" indent="-285750">
              <a:lnSpc>
                <a:spcPct val="150000"/>
              </a:lnSpc>
              <a:buFont typeface="Wingdings" panose="05000000000000000000" pitchFamily="2" charset="2"/>
              <a:buChar char="Ø"/>
            </a:pPr>
            <a:r>
              <a:rPr lang="en-US" sz="2800" dirty="0"/>
              <a:t>Struggles to achieve consistent yields due to environmental conditions.</a:t>
            </a:r>
          </a:p>
          <a:p>
            <a:pPr marL="285750" indent="-285750">
              <a:lnSpc>
                <a:spcPct val="150000"/>
              </a:lnSpc>
              <a:buFont typeface="Wingdings" panose="05000000000000000000" pitchFamily="2" charset="2"/>
              <a:buChar char="Ø"/>
            </a:pPr>
            <a:r>
              <a:rPr lang="en-US" sz="2800" dirty="0"/>
              <a:t>Unpredictability of the mushroom market, affecting prices and supply.</a:t>
            </a:r>
          </a:p>
        </p:txBody>
      </p:sp>
      <p:sp>
        <p:nvSpPr>
          <p:cNvPr id="16" name="TextBox 15">
            <a:extLst>
              <a:ext uri="{FF2B5EF4-FFF2-40B4-BE49-F238E27FC236}">
                <a16:creationId xmlns:a16="http://schemas.microsoft.com/office/drawing/2014/main" id="{5A39F665-F581-3A09-D86B-97630695D8EE}"/>
              </a:ext>
            </a:extLst>
          </p:cNvPr>
          <p:cNvSpPr txBox="1"/>
          <p:nvPr/>
        </p:nvSpPr>
        <p:spPr>
          <a:xfrm>
            <a:off x="1013305" y="738115"/>
            <a:ext cx="9940413" cy="984885"/>
          </a:xfrm>
          <a:prstGeom prst="rect">
            <a:avLst/>
          </a:prstGeom>
          <a:noFill/>
        </p:spPr>
        <p:txBody>
          <a:bodyPr wrap="square" rtlCol="0">
            <a:spAutoFit/>
          </a:bodyPr>
          <a:lstStyle/>
          <a:p>
            <a:r>
              <a:rPr lang="en-US" sz="4000" b="1" dirty="0">
                <a:solidFill>
                  <a:srgbClr val="C00000"/>
                </a:solidFill>
              </a:rPr>
              <a:t>Challenges in Mushroom Cultivation</a:t>
            </a:r>
          </a:p>
          <a:p>
            <a:endParaRPr lang="en-US" dirty="0"/>
          </a:p>
        </p:txBody>
      </p:sp>
    </p:spTree>
    <p:extLst>
      <p:ext uri="{BB962C8B-B14F-4D97-AF65-F5344CB8AC3E}">
        <p14:creationId xmlns:p14="http://schemas.microsoft.com/office/powerpoint/2010/main" val="9600485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E76304-667C-80DC-964F-877102D2AEE7}"/>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4A9E224-C265-01B7-4017-EA3630378801}"/>
              </a:ext>
            </a:extLst>
          </p:cNvPr>
          <p:cNvPicPr>
            <a:picLocks noChangeAspect="1"/>
          </p:cNvPicPr>
          <p:nvPr/>
        </p:nvPicPr>
        <p:blipFill>
          <a:blip r:embed="rId2"/>
          <a:stretch>
            <a:fillRect/>
          </a:stretch>
        </p:blipFill>
        <p:spPr>
          <a:xfrm>
            <a:off x="357012" y="106229"/>
            <a:ext cx="1737259" cy="552638"/>
          </a:xfrm>
          <a:prstGeom prst="rect">
            <a:avLst/>
          </a:prstGeom>
        </p:spPr>
      </p:pic>
      <p:pic>
        <p:nvPicPr>
          <p:cNvPr id="3" name="Picture 2">
            <a:extLst>
              <a:ext uri="{FF2B5EF4-FFF2-40B4-BE49-F238E27FC236}">
                <a16:creationId xmlns:a16="http://schemas.microsoft.com/office/drawing/2014/main" id="{ED1246A0-A006-82EB-FA20-CF66D86C18C9}"/>
              </a:ext>
            </a:extLst>
          </p:cNvPr>
          <p:cNvPicPr>
            <a:picLocks noChangeAspect="1"/>
          </p:cNvPicPr>
          <p:nvPr/>
        </p:nvPicPr>
        <p:blipFill>
          <a:blip r:embed="rId3">
            <a:extLst>
              <a:ext uri="{BEBA8EAE-BF5A-486C-A8C5-ECC9F3942E4B}">
                <a14:imgProps xmlns:a14="http://schemas.microsoft.com/office/drawing/2010/main">
                  <a14:imgLayer r:embed="rId4">
                    <a14:imgEffect>
                      <a14:saturation sat="126000"/>
                    </a14:imgEffect>
                  </a14:imgLayer>
                </a14:imgProps>
              </a:ext>
            </a:extLst>
          </a:blip>
          <a:stretch>
            <a:fillRect/>
          </a:stretch>
        </p:blipFill>
        <p:spPr>
          <a:xfrm>
            <a:off x="7860892" y="17739"/>
            <a:ext cx="3769994" cy="658866"/>
          </a:xfrm>
          <a:prstGeom prst="rect">
            <a:avLst/>
          </a:prstGeom>
        </p:spPr>
      </p:pic>
      <p:pic>
        <p:nvPicPr>
          <p:cNvPr id="4" name="Picture 3">
            <a:extLst>
              <a:ext uri="{FF2B5EF4-FFF2-40B4-BE49-F238E27FC236}">
                <a16:creationId xmlns:a16="http://schemas.microsoft.com/office/drawing/2014/main" id="{6D56C44C-37AA-19F7-C507-B2C7F474D03E}"/>
              </a:ext>
            </a:extLst>
          </p:cNvPr>
          <p:cNvPicPr>
            <a:picLocks noChangeAspect="1"/>
          </p:cNvPicPr>
          <p:nvPr/>
        </p:nvPicPr>
        <p:blipFill>
          <a:blip r:embed="rId5"/>
          <a:stretch>
            <a:fillRect/>
          </a:stretch>
        </p:blipFill>
        <p:spPr>
          <a:xfrm>
            <a:off x="54340" y="3404614"/>
            <a:ext cx="12083319" cy="48772"/>
          </a:xfrm>
          <a:prstGeom prst="rect">
            <a:avLst/>
          </a:prstGeom>
        </p:spPr>
      </p:pic>
      <p:pic>
        <p:nvPicPr>
          <p:cNvPr id="5" name="Picture 4">
            <a:extLst>
              <a:ext uri="{FF2B5EF4-FFF2-40B4-BE49-F238E27FC236}">
                <a16:creationId xmlns:a16="http://schemas.microsoft.com/office/drawing/2014/main" id="{C17CBFA1-5C61-B97C-43B2-811D8AA4FC91}"/>
              </a:ext>
            </a:extLst>
          </p:cNvPr>
          <p:cNvPicPr>
            <a:picLocks noChangeAspect="1"/>
          </p:cNvPicPr>
          <p:nvPr/>
        </p:nvPicPr>
        <p:blipFill>
          <a:blip r:embed="rId6"/>
          <a:stretch>
            <a:fillRect/>
          </a:stretch>
        </p:blipFill>
        <p:spPr>
          <a:xfrm>
            <a:off x="0" y="658867"/>
            <a:ext cx="12192000" cy="79248"/>
          </a:xfrm>
          <a:prstGeom prst="rect">
            <a:avLst/>
          </a:prstGeom>
        </p:spPr>
      </p:pic>
      <p:pic>
        <p:nvPicPr>
          <p:cNvPr id="6" name="Picture 5">
            <a:extLst>
              <a:ext uri="{FF2B5EF4-FFF2-40B4-BE49-F238E27FC236}">
                <a16:creationId xmlns:a16="http://schemas.microsoft.com/office/drawing/2014/main" id="{F6F52D23-AE52-B05A-4300-22F3E8A6EFE8}"/>
              </a:ext>
            </a:extLst>
          </p:cNvPr>
          <p:cNvPicPr>
            <a:picLocks noChangeAspect="1"/>
          </p:cNvPicPr>
          <p:nvPr/>
        </p:nvPicPr>
        <p:blipFill>
          <a:blip r:embed="rId6"/>
          <a:stretch>
            <a:fillRect/>
          </a:stretch>
        </p:blipFill>
        <p:spPr>
          <a:xfrm>
            <a:off x="15011" y="6690819"/>
            <a:ext cx="12192000" cy="60953"/>
          </a:xfrm>
          <a:prstGeom prst="rect">
            <a:avLst/>
          </a:prstGeom>
        </p:spPr>
      </p:pic>
      <p:pic>
        <p:nvPicPr>
          <p:cNvPr id="8" name="Picture 7">
            <a:extLst>
              <a:ext uri="{FF2B5EF4-FFF2-40B4-BE49-F238E27FC236}">
                <a16:creationId xmlns:a16="http://schemas.microsoft.com/office/drawing/2014/main" id="{D948E7FF-DD95-87DD-07A2-429EA4622891}"/>
              </a:ext>
            </a:extLst>
          </p:cNvPr>
          <p:cNvPicPr>
            <a:picLocks noChangeAspect="1"/>
          </p:cNvPicPr>
          <p:nvPr/>
        </p:nvPicPr>
        <p:blipFill>
          <a:blip r:embed="rId7">
            <a:alphaModFix amt="95000"/>
          </a:blip>
          <a:stretch>
            <a:fillRect/>
          </a:stretch>
        </p:blipFill>
        <p:spPr>
          <a:xfrm>
            <a:off x="15011" y="742804"/>
            <a:ext cx="11937003" cy="5456329"/>
          </a:xfrm>
          <a:prstGeom prst="rect">
            <a:avLst/>
          </a:prstGeom>
        </p:spPr>
      </p:pic>
      <p:sp>
        <p:nvSpPr>
          <p:cNvPr id="11" name="TextBox 10">
            <a:extLst>
              <a:ext uri="{FF2B5EF4-FFF2-40B4-BE49-F238E27FC236}">
                <a16:creationId xmlns:a16="http://schemas.microsoft.com/office/drawing/2014/main" id="{8A1848F6-1648-C21B-2255-CD0BFB8DEB33}"/>
              </a:ext>
            </a:extLst>
          </p:cNvPr>
          <p:cNvSpPr txBox="1"/>
          <p:nvPr/>
        </p:nvSpPr>
        <p:spPr>
          <a:xfrm>
            <a:off x="988141" y="812909"/>
            <a:ext cx="10795820" cy="5816400"/>
          </a:xfrm>
          <a:prstGeom prst="rect">
            <a:avLst/>
          </a:prstGeom>
          <a:noFill/>
        </p:spPr>
        <p:txBody>
          <a:bodyPr wrap="square" rtlCol="0">
            <a:spAutoFit/>
          </a:bodyPr>
          <a:lstStyle/>
          <a:p>
            <a:r>
              <a:rPr lang="en-US" sz="4000" b="1" dirty="0">
                <a:solidFill>
                  <a:srgbClr val="C00000"/>
                </a:solidFill>
              </a:rPr>
              <a:t>Precautions in Mushroom Cultivation</a:t>
            </a:r>
          </a:p>
          <a:p>
            <a:pPr marL="285750" indent="-285750">
              <a:lnSpc>
                <a:spcPct val="150000"/>
              </a:lnSpc>
              <a:buFont typeface="Wingdings" panose="05000000000000000000" pitchFamily="2" charset="2"/>
              <a:buChar char="Ø"/>
            </a:pPr>
            <a:r>
              <a:rPr lang="en-US" sz="2800" dirty="0"/>
              <a:t> Fumigation of rooms with formalin and potassium permanganate.</a:t>
            </a:r>
          </a:p>
          <a:p>
            <a:pPr marL="285750" indent="-285750">
              <a:lnSpc>
                <a:spcPct val="150000"/>
              </a:lnSpc>
              <a:buFont typeface="Wingdings" panose="05000000000000000000" pitchFamily="2" charset="2"/>
              <a:buChar char="Ø"/>
            </a:pPr>
            <a:r>
              <a:rPr lang="en-US" sz="2800" dirty="0"/>
              <a:t>Hand and leg cleaning before entering dark or crop rooms.</a:t>
            </a:r>
          </a:p>
          <a:p>
            <a:pPr marL="285750" indent="-285750">
              <a:lnSpc>
                <a:spcPct val="150000"/>
              </a:lnSpc>
              <a:buFont typeface="Wingdings" panose="05000000000000000000" pitchFamily="2" charset="2"/>
              <a:buChar char="Ø"/>
            </a:pPr>
            <a:r>
              <a:rPr lang="en-US" sz="2800" dirty="0"/>
              <a:t>Maintaining strict hygienic conditions inside and on farm premises</a:t>
            </a:r>
          </a:p>
          <a:p>
            <a:pPr marL="285750" indent="-285750">
              <a:lnSpc>
                <a:spcPct val="150000"/>
              </a:lnSpc>
              <a:buFont typeface="Wingdings" panose="05000000000000000000" pitchFamily="2" charset="2"/>
              <a:buChar char="Ø"/>
            </a:pPr>
            <a:r>
              <a:rPr lang="en-US" sz="2800" dirty="0"/>
              <a:t>Avoiding dust cleaning with a broomstick.</a:t>
            </a:r>
          </a:p>
          <a:p>
            <a:pPr marL="285750" indent="-285750">
              <a:lnSpc>
                <a:spcPct val="150000"/>
              </a:lnSpc>
              <a:buFont typeface="Wingdings" panose="05000000000000000000" pitchFamily="2" charset="2"/>
              <a:buChar char="Ø"/>
            </a:pPr>
            <a:r>
              <a:rPr lang="en-US" sz="2800" dirty="0"/>
              <a:t>Monitoring temperature and humidity in rooms.</a:t>
            </a:r>
          </a:p>
          <a:p>
            <a:pPr marL="285750" indent="-285750">
              <a:lnSpc>
                <a:spcPct val="150000"/>
              </a:lnSpc>
              <a:buFont typeface="Wingdings" panose="05000000000000000000" pitchFamily="2" charset="2"/>
              <a:buChar char="Ø"/>
            </a:pPr>
            <a:r>
              <a:rPr lang="en-US" sz="2800" dirty="0"/>
              <a:t>Regular check for contaminated beds.</a:t>
            </a:r>
          </a:p>
          <a:p>
            <a:pPr marL="285750" indent="-285750">
              <a:lnSpc>
                <a:spcPct val="150000"/>
              </a:lnSpc>
              <a:buFont typeface="Wingdings" panose="05000000000000000000" pitchFamily="2" charset="2"/>
              <a:buChar char="Ø"/>
            </a:pPr>
            <a:r>
              <a:rPr lang="en-US" sz="2800" dirty="0"/>
              <a:t>Avoiding visitors due to pests.</a:t>
            </a:r>
          </a:p>
          <a:p>
            <a:pPr marL="285750" indent="-285750">
              <a:lnSpc>
                <a:spcPct val="150000"/>
              </a:lnSpc>
              <a:buFont typeface="Wingdings" panose="05000000000000000000" pitchFamily="2" charset="2"/>
              <a:buChar char="Ø"/>
            </a:pPr>
            <a:r>
              <a:rPr lang="en-US" sz="2800" dirty="0"/>
              <a:t>Maintaining hope in mushroom production despite time.</a:t>
            </a:r>
          </a:p>
        </p:txBody>
      </p:sp>
    </p:spTree>
    <p:extLst>
      <p:ext uri="{BB962C8B-B14F-4D97-AF65-F5344CB8AC3E}">
        <p14:creationId xmlns:p14="http://schemas.microsoft.com/office/powerpoint/2010/main" val="12359150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1B97C1-F8D8-00C0-2E58-D8616AC2F87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55F79DB4-903A-C6D0-F997-11E98B94B6DE}"/>
              </a:ext>
            </a:extLst>
          </p:cNvPr>
          <p:cNvPicPr>
            <a:picLocks noChangeAspect="1"/>
          </p:cNvPicPr>
          <p:nvPr/>
        </p:nvPicPr>
        <p:blipFill>
          <a:blip r:embed="rId2"/>
          <a:stretch>
            <a:fillRect/>
          </a:stretch>
        </p:blipFill>
        <p:spPr>
          <a:xfrm>
            <a:off x="357012" y="106229"/>
            <a:ext cx="1737259" cy="552638"/>
          </a:xfrm>
          <a:prstGeom prst="rect">
            <a:avLst/>
          </a:prstGeom>
        </p:spPr>
      </p:pic>
      <p:pic>
        <p:nvPicPr>
          <p:cNvPr id="3" name="Picture 2">
            <a:extLst>
              <a:ext uri="{FF2B5EF4-FFF2-40B4-BE49-F238E27FC236}">
                <a16:creationId xmlns:a16="http://schemas.microsoft.com/office/drawing/2014/main" id="{12A5AED6-E07D-94FE-38CA-28B7AC86F3F6}"/>
              </a:ext>
            </a:extLst>
          </p:cNvPr>
          <p:cNvPicPr>
            <a:picLocks noChangeAspect="1"/>
          </p:cNvPicPr>
          <p:nvPr/>
        </p:nvPicPr>
        <p:blipFill>
          <a:blip r:embed="rId3">
            <a:extLst>
              <a:ext uri="{BEBA8EAE-BF5A-486C-A8C5-ECC9F3942E4B}">
                <a14:imgProps xmlns:a14="http://schemas.microsoft.com/office/drawing/2010/main">
                  <a14:imgLayer r:embed="rId4">
                    <a14:imgEffect>
                      <a14:saturation sat="126000"/>
                    </a14:imgEffect>
                  </a14:imgLayer>
                </a14:imgProps>
              </a:ext>
            </a:extLst>
          </a:blip>
          <a:stretch>
            <a:fillRect/>
          </a:stretch>
        </p:blipFill>
        <p:spPr>
          <a:xfrm>
            <a:off x="7860892" y="17739"/>
            <a:ext cx="3769994" cy="658866"/>
          </a:xfrm>
          <a:prstGeom prst="rect">
            <a:avLst/>
          </a:prstGeom>
        </p:spPr>
      </p:pic>
      <p:pic>
        <p:nvPicPr>
          <p:cNvPr id="4" name="Picture 3">
            <a:extLst>
              <a:ext uri="{FF2B5EF4-FFF2-40B4-BE49-F238E27FC236}">
                <a16:creationId xmlns:a16="http://schemas.microsoft.com/office/drawing/2014/main" id="{56D3E475-32EC-CFDD-8FD5-FF4D30B76C88}"/>
              </a:ext>
            </a:extLst>
          </p:cNvPr>
          <p:cNvPicPr>
            <a:picLocks noChangeAspect="1"/>
          </p:cNvPicPr>
          <p:nvPr/>
        </p:nvPicPr>
        <p:blipFill>
          <a:blip r:embed="rId5"/>
          <a:stretch>
            <a:fillRect/>
          </a:stretch>
        </p:blipFill>
        <p:spPr>
          <a:xfrm>
            <a:off x="54340" y="3404614"/>
            <a:ext cx="12083319" cy="48772"/>
          </a:xfrm>
          <a:prstGeom prst="rect">
            <a:avLst/>
          </a:prstGeom>
        </p:spPr>
      </p:pic>
      <p:pic>
        <p:nvPicPr>
          <p:cNvPr id="5" name="Picture 4">
            <a:extLst>
              <a:ext uri="{FF2B5EF4-FFF2-40B4-BE49-F238E27FC236}">
                <a16:creationId xmlns:a16="http://schemas.microsoft.com/office/drawing/2014/main" id="{AD17B45A-8614-1491-EA0B-B385AC0D70F6}"/>
              </a:ext>
            </a:extLst>
          </p:cNvPr>
          <p:cNvPicPr>
            <a:picLocks noChangeAspect="1"/>
          </p:cNvPicPr>
          <p:nvPr/>
        </p:nvPicPr>
        <p:blipFill>
          <a:blip r:embed="rId6"/>
          <a:stretch>
            <a:fillRect/>
          </a:stretch>
        </p:blipFill>
        <p:spPr>
          <a:xfrm>
            <a:off x="0" y="658867"/>
            <a:ext cx="12192000" cy="79248"/>
          </a:xfrm>
          <a:prstGeom prst="rect">
            <a:avLst/>
          </a:prstGeom>
        </p:spPr>
      </p:pic>
      <p:pic>
        <p:nvPicPr>
          <p:cNvPr id="6" name="Picture 5">
            <a:extLst>
              <a:ext uri="{FF2B5EF4-FFF2-40B4-BE49-F238E27FC236}">
                <a16:creationId xmlns:a16="http://schemas.microsoft.com/office/drawing/2014/main" id="{20AB53BF-D8D1-CD6F-7139-A8BC6E4E9668}"/>
              </a:ext>
            </a:extLst>
          </p:cNvPr>
          <p:cNvPicPr>
            <a:picLocks noChangeAspect="1"/>
          </p:cNvPicPr>
          <p:nvPr/>
        </p:nvPicPr>
        <p:blipFill>
          <a:blip r:embed="rId6"/>
          <a:stretch>
            <a:fillRect/>
          </a:stretch>
        </p:blipFill>
        <p:spPr>
          <a:xfrm>
            <a:off x="15011" y="6690819"/>
            <a:ext cx="12192000" cy="60953"/>
          </a:xfrm>
          <a:prstGeom prst="rect">
            <a:avLst/>
          </a:prstGeom>
        </p:spPr>
      </p:pic>
      <p:pic>
        <p:nvPicPr>
          <p:cNvPr id="8" name="Picture 7">
            <a:extLst>
              <a:ext uri="{FF2B5EF4-FFF2-40B4-BE49-F238E27FC236}">
                <a16:creationId xmlns:a16="http://schemas.microsoft.com/office/drawing/2014/main" id="{F7EDEACA-D45E-4249-6963-A102884035AA}"/>
              </a:ext>
            </a:extLst>
          </p:cNvPr>
          <p:cNvPicPr>
            <a:picLocks noChangeAspect="1"/>
          </p:cNvPicPr>
          <p:nvPr/>
        </p:nvPicPr>
        <p:blipFill>
          <a:blip r:embed="rId7">
            <a:alphaModFix amt="95000"/>
          </a:blip>
          <a:stretch>
            <a:fillRect/>
          </a:stretch>
        </p:blipFill>
        <p:spPr>
          <a:xfrm>
            <a:off x="15011" y="742804"/>
            <a:ext cx="11937003" cy="5456329"/>
          </a:xfrm>
          <a:prstGeom prst="rect">
            <a:avLst/>
          </a:prstGeom>
        </p:spPr>
      </p:pic>
      <p:sp>
        <p:nvSpPr>
          <p:cNvPr id="10" name="TextBox 9">
            <a:extLst>
              <a:ext uri="{FF2B5EF4-FFF2-40B4-BE49-F238E27FC236}">
                <a16:creationId xmlns:a16="http://schemas.microsoft.com/office/drawing/2014/main" id="{0E451283-8938-CD7E-C016-5F344717D1D6}"/>
              </a:ext>
            </a:extLst>
          </p:cNvPr>
          <p:cNvSpPr txBox="1"/>
          <p:nvPr/>
        </p:nvSpPr>
        <p:spPr>
          <a:xfrm>
            <a:off x="239986" y="644814"/>
            <a:ext cx="10954040" cy="6309420"/>
          </a:xfrm>
          <a:prstGeom prst="rect">
            <a:avLst/>
          </a:prstGeom>
          <a:noFill/>
        </p:spPr>
        <p:txBody>
          <a:bodyPr wrap="square" rtlCol="0">
            <a:spAutoFit/>
          </a:bodyPr>
          <a:lstStyle/>
          <a:p>
            <a:r>
              <a:rPr lang="en-US" sz="4000" b="1" dirty="0">
                <a:solidFill>
                  <a:srgbClr val="C00000"/>
                </a:solidFill>
              </a:rPr>
              <a:t>Preservation and Storage of Mushroom</a:t>
            </a:r>
          </a:p>
          <a:p>
            <a:pPr marL="285750" indent="-285750">
              <a:lnSpc>
                <a:spcPct val="150000"/>
              </a:lnSpc>
              <a:buFont typeface="Wingdings" panose="05000000000000000000" pitchFamily="2" charset="2"/>
              <a:buChar char="Ø"/>
            </a:pPr>
            <a:r>
              <a:rPr lang="en-US" sz="2800" b="1" dirty="0"/>
              <a:t>Refrigeration</a:t>
            </a:r>
            <a:r>
              <a:rPr lang="en-US" sz="2800" dirty="0"/>
              <a:t>: For moisture, store fresh mushrooms in paper bags. </a:t>
            </a:r>
          </a:p>
          <a:p>
            <a:pPr marL="285750" indent="-285750">
              <a:lnSpc>
                <a:spcPct val="150000"/>
              </a:lnSpc>
              <a:buFont typeface="Wingdings" panose="05000000000000000000" pitchFamily="2" charset="2"/>
              <a:buChar char="Ø"/>
            </a:pPr>
            <a:r>
              <a:rPr lang="en-US" sz="2800" b="1" dirty="0"/>
              <a:t>Avoid Plastic Bags</a:t>
            </a:r>
            <a:r>
              <a:rPr lang="en-US" sz="2800" dirty="0"/>
              <a:t>: Use breathable containers like paper bags or perforated containers.</a:t>
            </a:r>
          </a:p>
          <a:p>
            <a:pPr marL="285750" indent="-285750">
              <a:lnSpc>
                <a:spcPct val="150000"/>
              </a:lnSpc>
              <a:buFont typeface="Wingdings" panose="05000000000000000000" pitchFamily="2" charset="2"/>
              <a:buChar char="Ø"/>
            </a:pPr>
            <a:r>
              <a:rPr lang="en-US" sz="2800" b="1" dirty="0"/>
              <a:t>Freezing</a:t>
            </a:r>
            <a:r>
              <a:rPr lang="en-US" sz="2800" dirty="0"/>
              <a:t>: Freeze mushrooms after blanching for several months.</a:t>
            </a:r>
          </a:p>
          <a:p>
            <a:pPr marL="285750" indent="-285750">
              <a:lnSpc>
                <a:spcPct val="150000"/>
              </a:lnSpc>
              <a:buFont typeface="Wingdings" panose="05000000000000000000" pitchFamily="2" charset="2"/>
              <a:buChar char="Ø"/>
            </a:pPr>
            <a:r>
              <a:rPr lang="en-US" sz="2800" b="1" dirty="0"/>
              <a:t>Drying</a:t>
            </a:r>
            <a:r>
              <a:rPr lang="en-US" sz="2800" dirty="0"/>
              <a:t>: In a cool, dark place, store mushrooms thinly and in an airtight container.</a:t>
            </a:r>
          </a:p>
          <a:p>
            <a:pPr marL="285750" indent="-285750">
              <a:lnSpc>
                <a:spcPct val="150000"/>
              </a:lnSpc>
              <a:buFont typeface="Wingdings" panose="05000000000000000000" pitchFamily="2" charset="2"/>
              <a:buChar char="Ø"/>
            </a:pPr>
            <a:r>
              <a:rPr lang="en-US" sz="2800" b="1" dirty="0"/>
              <a:t>Pickling</a:t>
            </a:r>
            <a:r>
              <a:rPr lang="en-US" sz="2800" dirty="0"/>
              <a:t>: Add vinegar and spices for shelf-life extension</a:t>
            </a:r>
          </a:p>
          <a:p>
            <a:pPr marL="285750" indent="-285750">
              <a:lnSpc>
                <a:spcPct val="150000"/>
              </a:lnSpc>
              <a:buFont typeface="Wingdings" panose="05000000000000000000" pitchFamily="2" charset="2"/>
              <a:buChar char="Ø"/>
            </a:pPr>
            <a:r>
              <a:rPr lang="en-US" sz="2800" b="1" dirty="0"/>
              <a:t>Canning</a:t>
            </a:r>
            <a:r>
              <a:rPr lang="en-US" sz="2800" dirty="0"/>
              <a:t>: Use mushrooms within a few days of purchase.</a:t>
            </a:r>
          </a:p>
          <a:p>
            <a:pPr marL="285750" indent="-285750">
              <a:buFont typeface="Wingdings" panose="05000000000000000000" pitchFamily="2" charset="2"/>
              <a:buChar char="Ø"/>
            </a:pPr>
            <a:endParaRPr lang="en-US" sz="2800" dirty="0"/>
          </a:p>
        </p:txBody>
      </p:sp>
      <p:pic>
        <p:nvPicPr>
          <p:cNvPr id="9" name="Picture 8">
            <a:extLst>
              <a:ext uri="{FF2B5EF4-FFF2-40B4-BE49-F238E27FC236}">
                <a16:creationId xmlns:a16="http://schemas.microsoft.com/office/drawing/2014/main" id="{64E6B68D-DA1B-CBC2-CA52-EDDE2E04951D}"/>
              </a:ext>
            </a:extLst>
          </p:cNvPr>
          <p:cNvPicPr>
            <a:picLocks noChangeAspect="1"/>
          </p:cNvPicPr>
          <p:nvPr/>
        </p:nvPicPr>
        <p:blipFill>
          <a:blip r:embed="rId8"/>
          <a:stretch>
            <a:fillRect/>
          </a:stretch>
        </p:blipFill>
        <p:spPr>
          <a:xfrm>
            <a:off x="9306231" y="4454013"/>
            <a:ext cx="2870757" cy="2175296"/>
          </a:xfrm>
          <a:prstGeom prst="rect">
            <a:avLst/>
          </a:prstGeom>
        </p:spPr>
      </p:pic>
    </p:spTree>
    <p:extLst>
      <p:ext uri="{BB962C8B-B14F-4D97-AF65-F5344CB8AC3E}">
        <p14:creationId xmlns:p14="http://schemas.microsoft.com/office/powerpoint/2010/main" val="9172346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BE4ADD-4106-24D9-1B20-FDFEAE8B1555}"/>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C8499FC4-3A8D-F283-A426-BE4D622A4A57}"/>
              </a:ext>
            </a:extLst>
          </p:cNvPr>
          <p:cNvPicPr>
            <a:picLocks noChangeAspect="1"/>
          </p:cNvPicPr>
          <p:nvPr/>
        </p:nvPicPr>
        <p:blipFill>
          <a:blip r:embed="rId2"/>
          <a:stretch>
            <a:fillRect/>
          </a:stretch>
        </p:blipFill>
        <p:spPr>
          <a:xfrm>
            <a:off x="357012" y="106229"/>
            <a:ext cx="1737259" cy="552638"/>
          </a:xfrm>
          <a:prstGeom prst="rect">
            <a:avLst/>
          </a:prstGeom>
        </p:spPr>
      </p:pic>
      <p:pic>
        <p:nvPicPr>
          <p:cNvPr id="3" name="Picture 2">
            <a:extLst>
              <a:ext uri="{FF2B5EF4-FFF2-40B4-BE49-F238E27FC236}">
                <a16:creationId xmlns:a16="http://schemas.microsoft.com/office/drawing/2014/main" id="{CA40F767-19DA-47BF-CC5F-2A7410552B4E}"/>
              </a:ext>
            </a:extLst>
          </p:cNvPr>
          <p:cNvPicPr>
            <a:picLocks noChangeAspect="1"/>
          </p:cNvPicPr>
          <p:nvPr/>
        </p:nvPicPr>
        <p:blipFill>
          <a:blip r:embed="rId3">
            <a:extLst>
              <a:ext uri="{BEBA8EAE-BF5A-486C-A8C5-ECC9F3942E4B}">
                <a14:imgProps xmlns:a14="http://schemas.microsoft.com/office/drawing/2010/main">
                  <a14:imgLayer r:embed="rId4">
                    <a14:imgEffect>
                      <a14:saturation sat="126000"/>
                    </a14:imgEffect>
                  </a14:imgLayer>
                </a14:imgProps>
              </a:ext>
            </a:extLst>
          </a:blip>
          <a:stretch>
            <a:fillRect/>
          </a:stretch>
        </p:blipFill>
        <p:spPr>
          <a:xfrm>
            <a:off x="7860892" y="17739"/>
            <a:ext cx="3769994" cy="658866"/>
          </a:xfrm>
          <a:prstGeom prst="rect">
            <a:avLst/>
          </a:prstGeom>
        </p:spPr>
      </p:pic>
      <p:pic>
        <p:nvPicPr>
          <p:cNvPr id="4" name="Picture 3">
            <a:extLst>
              <a:ext uri="{FF2B5EF4-FFF2-40B4-BE49-F238E27FC236}">
                <a16:creationId xmlns:a16="http://schemas.microsoft.com/office/drawing/2014/main" id="{DE1DC3E5-981D-4BB7-92B8-1C337BAB07D2}"/>
              </a:ext>
            </a:extLst>
          </p:cNvPr>
          <p:cNvPicPr>
            <a:picLocks noChangeAspect="1"/>
          </p:cNvPicPr>
          <p:nvPr/>
        </p:nvPicPr>
        <p:blipFill>
          <a:blip r:embed="rId5"/>
          <a:stretch>
            <a:fillRect/>
          </a:stretch>
        </p:blipFill>
        <p:spPr>
          <a:xfrm>
            <a:off x="54340" y="3404614"/>
            <a:ext cx="12083319" cy="48772"/>
          </a:xfrm>
          <a:prstGeom prst="rect">
            <a:avLst/>
          </a:prstGeom>
        </p:spPr>
      </p:pic>
      <p:pic>
        <p:nvPicPr>
          <p:cNvPr id="5" name="Picture 4">
            <a:extLst>
              <a:ext uri="{FF2B5EF4-FFF2-40B4-BE49-F238E27FC236}">
                <a16:creationId xmlns:a16="http://schemas.microsoft.com/office/drawing/2014/main" id="{56CE717F-D382-57A9-B4D4-E0F63A0385B4}"/>
              </a:ext>
            </a:extLst>
          </p:cNvPr>
          <p:cNvPicPr>
            <a:picLocks noChangeAspect="1"/>
          </p:cNvPicPr>
          <p:nvPr/>
        </p:nvPicPr>
        <p:blipFill>
          <a:blip r:embed="rId6"/>
          <a:stretch>
            <a:fillRect/>
          </a:stretch>
        </p:blipFill>
        <p:spPr>
          <a:xfrm>
            <a:off x="0" y="658867"/>
            <a:ext cx="12192000" cy="79248"/>
          </a:xfrm>
          <a:prstGeom prst="rect">
            <a:avLst/>
          </a:prstGeom>
        </p:spPr>
      </p:pic>
      <p:pic>
        <p:nvPicPr>
          <p:cNvPr id="6" name="Picture 5">
            <a:extLst>
              <a:ext uri="{FF2B5EF4-FFF2-40B4-BE49-F238E27FC236}">
                <a16:creationId xmlns:a16="http://schemas.microsoft.com/office/drawing/2014/main" id="{F37CA6EA-BFC9-D558-0EA4-5808A2F59B20}"/>
              </a:ext>
            </a:extLst>
          </p:cNvPr>
          <p:cNvPicPr>
            <a:picLocks noChangeAspect="1"/>
          </p:cNvPicPr>
          <p:nvPr/>
        </p:nvPicPr>
        <p:blipFill>
          <a:blip r:embed="rId6"/>
          <a:stretch>
            <a:fillRect/>
          </a:stretch>
        </p:blipFill>
        <p:spPr>
          <a:xfrm>
            <a:off x="15011" y="6690819"/>
            <a:ext cx="12192000" cy="60953"/>
          </a:xfrm>
          <a:prstGeom prst="rect">
            <a:avLst/>
          </a:prstGeom>
        </p:spPr>
      </p:pic>
      <p:pic>
        <p:nvPicPr>
          <p:cNvPr id="8" name="Picture 7">
            <a:extLst>
              <a:ext uri="{FF2B5EF4-FFF2-40B4-BE49-F238E27FC236}">
                <a16:creationId xmlns:a16="http://schemas.microsoft.com/office/drawing/2014/main" id="{98E41726-49A0-5721-E860-E25DB0E9DDBC}"/>
              </a:ext>
            </a:extLst>
          </p:cNvPr>
          <p:cNvPicPr>
            <a:picLocks noChangeAspect="1"/>
          </p:cNvPicPr>
          <p:nvPr/>
        </p:nvPicPr>
        <p:blipFill>
          <a:blip r:embed="rId7">
            <a:alphaModFix amt="95000"/>
          </a:blip>
          <a:stretch>
            <a:fillRect/>
          </a:stretch>
        </p:blipFill>
        <p:spPr>
          <a:xfrm>
            <a:off x="270008" y="894160"/>
            <a:ext cx="11937003" cy="5456329"/>
          </a:xfrm>
          <a:prstGeom prst="rect">
            <a:avLst/>
          </a:prstGeom>
        </p:spPr>
      </p:pic>
      <p:sp>
        <p:nvSpPr>
          <p:cNvPr id="10" name="TextBox 9">
            <a:extLst>
              <a:ext uri="{FF2B5EF4-FFF2-40B4-BE49-F238E27FC236}">
                <a16:creationId xmlns:a16="http://schemas.microsoft.com/office/drawing/2014/main" id="{FEC9BB58-150D-EBC0-4AF0-D37715D8372D}"/>
              </a:ext>
            </a:extLst>
          </p:cNvPr>
          <p:cNvSpPr txBox="1"/>
          <p:nvPr/>
        </p:nvSpPr>
        <p:spPr>
          <a:xfrm>
            <a:off x="575188" y="892004"/>
            <a:ext cx="11055698" cy="2026196"/>
          </a:xfrm>
          <a:prstGeom prst="rect">
            <a:avLst/>
          </a:prstGeom>
          <a:noFill/>
        </p:spPr>
        <p:txBody>
          <a:bodyPr wrap="square">
            <a:spAutoFit/>
          </a:bodyPr>
          <a:lstStyle/>
          <a:p>
            <a:pPr marL="12700" marR="5080" lvl="0" indent="0" algn="l" defTabSz="914400" rtl="0" eaLnBrk="1" fontAlgn="auto" latinLnBrk="0" hangingPunct="1">
              <a:lnSpc>
                <a:spcPct val="100000"/>
              </a:lnSpc>
              <a:spcBef>
                <a:spcPts val="100"/>
              </a:spcBef>
              <a:spcAft>
                <a:spcPts val="0"/>
              </a:spcAft>
              <a:buClrTx/>
              <a:buSzTx/>
              <a:buFontTx/>
              <a:buNone/>
              <a:tabLst/>
              <a:defRPr/>
            </a:pPr>
            <a:r>
              <a:rPr lang="en-US" sz="2800" b="1" dirty="0">
                <a:cs typeface="Gabriola"/>
              </a:rPr>
              <a:t>Introduction to Mushroom</a:t>
            </a:r>
          </a:p>
          <a:p>
            <a:pPr marL="12700" marR="5080" lvl="0" indent="0" algn="l" defTabSz="914400" rtl="0" eaLnBrk="1" fontAlgn="auto" latinLnBrk="0" hangingPunct="1">
              <a:lnSpc>
                <a:spcPct val="100000"/>
              </a:lnSpc>
              <a:spcBef>
                <a:spcPts val="100"/>
              </a:spcBef>
              <a:spcAft>
                <a:spcPts val="0"/>
              </a:spcAft>
              <a:buClrTx/>
              <a:buSzTx/>
              <a:buFontTx/>
              <a:buNone/>
              <a:tabLst/>
              <a:defRPr/>
            </a:pPr>
            <a:endParaRPr kumimoji="0" lang="en-US" sz="1200" b="1" i="0" u="none" strike="noStrike" kern="1200" cap="none" spc="0" normalizeH="0" baseline="0" noProof="0" dirty="0">
              <a:ln>
                <a:noFill/>
              </a:ln>
              <a:effectLst/>
              <a:uLnTx/>
              <a:uFillTx/>
              <a:cs typeface="Gabriola"/>
            </a:endParaRPr>
          </a:p>
          <a:p>
            <a:pPr marL="12700" marR="5080" lvl="0" indent="0" algn="l" defTabSz="914400" rtl="0" eaLnBrk="1" fontAlgn="auto" latinLnBrk="0" hangingPunct="1">
              <a:lnSpc>
                <a:spcPct val="100000"/>
              </a:lnSpc>
              <a:spcBef>
                <a:spcPts val="100"/>
              </a:spcBef>
              <a:spcAft>
                <a:spcPts val="0"/>
              </a:spcAft>
              <a:buClrTx/>
              <a:buSzTx/>
              <a:buFontTx/>
              <a:buNone/>
              <a:tabLst/>
              <a:defRPr/>
            </a:pPr>
            <a:r>
              <a:rPr kumimoji="0" lang="en-US" sz="2800" b="0" i="0" u="none" strike="noStrike" kern="1200" cap="none" spc="0" normalizeH="0" baseline="0" noProof="0" dirty="0">
                <a:ln>
                  <a:noFill/>
                </a:ln>
                <a:effectLst/>
                <a:uLnTx/>
                <a:uFillTx/>
                <a:cs typeface="Gabriola"/>
              </a:rPr>
              <a:t>Mushrooms</a:t>
            </a:r>
            <a:r>
              <a:rPr kumimoji="0" lang="en-US" sz="2800" b="0" i="0" u="none" strike="noStrike" kern="1200" cap="none" spc="-70" normalizeH="0" baseline="0" noProof="0" dirty="0">
                <a:ln>
                  <a:noFill/>
                </a:ln>
                <a:effectLst/>
                <a:uLnTx/>
                <a:uFillTx/>
                <a:cs typeface="Gabriola"/>
              </a:rPr>
              <a:t> </a:t>
            </a:r>
            <a:r>
              <a:rPr kumimoji="0" lang="en-US" sz="2800" b="0" i="0" u="none" strike="noStrike" kern="1200" cap="none" spc="0" normalizeH="0" baseline="0" noProof="0" dirty="0">
                <a:ln>
                  <a:noFill/>
                </a:ln>
                <a:effectLst/>
                <a:uLnTx/>
                <a:uFillTx/>
                <a:cs typeface="Gabriola"/>
              </a:rPr>
              <a:t>are</a:t>
            </a:r>
            <a:r>
              <a:rPr kumimoji="0" lang="en-US" sz="2800" b="0" i="0" u="none" strike="noStrike" kern="1200" cap="none" spc="-15" normalizeH="0" baseline="0" noProof="0" dirty="0">
                <a:ln>
                  <a:noFill/>
                </a:ln>
                <a:effectLst/>
                <a:uLnTx/>
                <a:uFillTx/>
                <a:cs typeface="Gabriola"/>
              </a:rPr>
              <a:t> </a:t>
            </a:r>
            <a:r>
              <a:rPr kumimoji="0" lang="en-US" sz="2800" b="0" i="0" u="none" strike="noStrike" kern="1200" cap="none" spc="-5" normalizeH="0" baseline="0" noProof="0" dirty="0">
                <a:ln>
                  <a:noFill/>
                </a:ln>
                <a:effectLst/>
                <a:uLnTx/>
                <a:uFillTx/>
                <a:cs typeface="Gabriola"/>
              </a:rPr>
              <a:t>the</a:t>
            </a:r>
            <a:r>
              <a:rPr kumimoji="0" lang="en-US" sz="2800" b="0" i="0" u="none" strike="noStrike" kern="1200" cap="none" spc="-45" normalizeH="0" baseline="0" noProof="0" dirty="0">
                <a:ln>
                  <a:noFill/>
                </a:ln>
                <a:effectLst/>
                <a:uLnTx/>
                <a:uFillTx/>
                <a:cs typeface="Gabriola"/>
              </a:rPr>
              <a:t> </a:t>
            </a:r>
            <a:r>
              <a:rPr kumimoji="0" lang="en-US" sz="2800" b="0" i="0" u="none" strike="noStrike" kern="1200" cap="none" spc="0" normalizeH="0" baseline="0" noProof="0" dirty="0">
                <a:ln>
                  <a:noFill/>
                </a:ln>
                <a:effectLst/>
                <a:uLnTx/>
                <a:uFillTx/>
                <a:cs typeface="Gabriola"/>
              </a:rPr>
              <a:t>most</a:t>
            </a:r>
            <a:r>
              <a:rPr kumimoji="0" lang="en-US" sz="2800" b="0" i="0" u="none" strike="noStrike" kern="1200" cap="none" spc="-40" normalizeH="0" baseline="0" noProof="0" dirty="0">
                <a:ln>
                  <a:noFill/>
                </a:ln>
                <a:effectLst/>
                <a:uLnTx/>
                <a:uFillTx/>
                <a:cs typeface="Gabriola"/>
              </a:rPr>
              <a:t> </a:t>
            </a:r>
            <a:r>
              <a:rPr kumimoji="0" lang="en-US" sz="2800" b="0" i="0" u="none" strike="noStrike" kern="1200" cap="none" spc="-10" normalizeH="0" baseline="0" noProof="0" dirty="0">
                <a:ln>
                  <a:noFill/>
                </a:ln>
                <a:effectLst/>
                <a:uLnTx/>
                <a:uFillTx/>
                <a:cs typeface="Gabriola"/>
              </a:rPr>
              <a:t>fascinating</a:t>
            </a:r>
            <a:r>
              <a:rPr kumimoji="0" lang="en-US" sz="2800" b="0" i="0" u="none" strike="noStrike" kern="1200" cap="none" spc="5" normalizeH="0" baseline="0" noProof="0" dirty="0">
                <a:ln>
                  <a:noFill/>
                </a:ln>
                <a:effectLst/>
                <a:uLnTx/>
                <a:uFillTx/>
                <a:cs typeface="Gabriola"/>
              </a:rPr>
              <a:t> </a:t>
            </a:r>
            <a:r>
              <a:rPr kumimoji="0" lang="en-US" sz="2800" b="0" i="0" u="none" strike="noStrike" kern="1200" cap="none" spc="-5" normalizeH="0" baseline="0" noProof="0" dirty="0">
                <a:ln>
                  <a:noFill/>
                </a:ln>
                <a:effectLst/>
                <a:uLnTx/>
                <a:uFillTx/>
                <a:cs typeface="Gabriola"/>
              </a:rPr>
              <a:t>group</a:t>
            </a:r>
            <a:r>
              <a:rPr kumimoji="0" lang="en-US" sz="2800" b="0" i="0" u="none" strike="noStrike" kern="1200" cap="none" spc="-55" normalizeH="0" baseline="0" noProof="0" dirty="0">
                <a:ln>
                  <a:noFill/>
                </a:ln>
                <a:effectLst/>
                <a:uLnTx/>
                <a:uFillTx/>
                <a:cs typeface="Gabriola"/>
              </a:rPr>
              <a:t> </a:t>
            </a:r>
            <a:r>
              <a:rPr kumimoji="0" lang="en-US" sz="2800" b="0" i="0" u="none" strike="noStrike" kern="1200" cap="none" spc="0" normalizeH="0" baseline="0" noProof="0" dirty="0">
                <a:ln>
                  <a:noFill/>
                </a:ln>
                <a:effectLst/>
                <a:uLnTx/>
                <a:uFillTx/>
                <a:cs typeface="Gabriola"/>
              </a:rPr>
              <a:t>of</a:t>
            </a:r>
            <a:r>
              <a:rPr kumimoji="0" lang="en-US" sz="2800" b="0" i="0" u="none" strike="noStrike" kern="1200" cap="none" spc="-30" normalizeH="0" baseline="0" noProof="0" dirty="0">
                <a:ln>
                  <a:noFill/>
                </a:ln>
                <a:effectLst/>
                <a:uLnTx/>
                <a:uFillTx/>
                <a:cs typeface="Gabriola"/>
              </a:rPr>
              <a:t> </a:t>
            </a:r>
            <a:r>
              <a:rPr kumimoji="0" lang="en-US" sz="2800" b="0" i="0" u="none" strike="noStrike" kern="1200" cap="none" spc="-5" normalizeH="0" baseline="0" noProof="0" dirty="0">
                <a:ln>
                  <a:noFill/>
                </a:ln>
                <a:effectLst/>
                <a:uLnTx/>
                <a:uFillTx/>
                <a:cs typeface="Gabriola"/>
              </a:rPr>
              <a:t>fungi,</a:t>
            </a:r>
            <a:r>
              <a:rPr kumimoji="0" lang="en-US" sz="2800" b="0" i="0" u="none" strike="noStrike" kern="1200" cap="none" spc="-15" normalizeH="0" baseline="0" noProof="0" dirty="0">
                <a:ln>
                  <a:noFill/>
                </a:ln>
                <a:effectLst/>
                <a:uLnTx/>
                <a:uFillTx/>
                <a:cs typeface="Gabriola"/>
              </a:rPr>
              <a:t> </a:t>
            </a:r>
            <a:r>
              <a:rPr kumimoji="0" lang="en-US" sz="2800" b="0" i="0" u="none" strike="noStrike" kern="1200" cap="none" spc="-5" normalizeH="0" baseline="0" noProof="0" dirty="0">
                <a:ln>
                  <a:noFill/>
                </a:ln>
                <a:effectLst/>
                <a:uLnTx/>
                <a:uFillTx/>
                <a:cs typeface="Gabriola"/>
              </a:rPr>
              <a:t>and</a:t>
            </a:r>
            <a:r>
              <a:rPr kumimoji="0" lang="en-US" sz="2800" b="0" i="0" u="none" strike="noStrike" kern="1200" cap="none" spc="-20" normalizeH="0" baseline="0" noProof="0" dirty="0">
                <a:ln>
                  <a:noFill/>
                </a:ln>
                <a:effectLst/>
                <a:uLnTx/>
                <a:uFillTx/>
                <a:cs typeface="Gabriola"/>
              </a:rPr>
              <a:t> </a:t>
            </a:r>
            <a:r>
              <a:rPr kumimoji="0" lang="en-US" sz="2800" b="0" i="0" u="none" strike="noStrike" kern="1200" cap="none" spc="0" normalizeH="0" baseline="0" noProof="0" dirty="0">
                <a:ln>
                  <a:noFill/>
                </a:ln>
                <a:effectLst/>
                <a:uLnTx/>
                <a:uFillTx/>
                <a:cs typeface="Gabriola"/>
              </a:rPr>
              <a:t>human</a:t>
            </a:r>
            <a:r>
              <a:rPr kumimoji="0" lang="en-US" sz="2800" b="0" i="0" u="none" strike="noStrike" kern="1200" cap="none" spc="-35" normalizeH="0" baseline="0" noProof="0" dirty="0">
                <a:ln>
                  <a:noFill/>
                </a:ln>
                <a:effectLst/>
                <a:uLnTx/>
                <a:uFillTx/>
                <a:cs typeface="Gabriola"/>
              </a:rPr>
              <a:t> </a:t>
            </a:r>
            <a:r>
              <a:rPr kumimoji="0" lang="en-US" sz="2800" b="0" i="0" u="none" strike="noStrike" kern="1200" cap="none" spc="-5" normalizeH="0" baseline="0" noProof="0" dirty="0">
                <a:ln>
                  <a:noFill/>
                </a:ln>
                <a:effectLst/>
                <a:uLnTx/>
                <a:uFillTx/>
                <a:cs typeface="Gabriola"/>
              </a:rPr>
              <a:t>beings</a:t>
            </a:r>
            <a:r>
              <a:rPr kumimoji="0" lang="en-US" sz="2800" b="0" i="0" u="none" strike="noStrike" kern="1200" cap="none" spc="-20" normalizeH="0" baseline="0" noProof="0" dirty="0">
                <a:ln>
                  <a:noFill/>
                </a:ln>
                <a:effectLst/>
                <a:uLnTx/>
                <a:uFillTx/>
                <a:cs typeface="Gabriola"/>
              </a:rPr>
              <a:t> </a:t>
            </a:r>
            <a:r>
              <a:rPr kumimoji="0" lang="en-US" sz="2800" b="0" i="0" u="none" strike="noStrike" kern="1200" cap="none" spc="0" normalizeH="0" baseline="0" noProof="0" dirty="0">
                <a:ln>
                  <a:noFill/>
                </a:ln>
                <a:effectLst/>
                <a:uLnTx/>
                <a:uFillTx/>
                <a:cs typeface="Gabriola"/>
              </a:rPr>
              <a:t>have</a:t>
            </a:r>
            <a:r>
              <a:rPr kumimoji="0" lang="en-US" sz="2800" b="0" i="0" u="none" strike="noStrike" kern="1200" cap="none" spc="-55" normalizeH="0" baseline="0" noProof="0" dirty="0">
                <a:ln>
                  <a:noFill/>
                </a:ln>
                <a:effectLst/>
                <a:uLnTx/>
                <a:uFillTx/>
                <a:cs typeface="Gabriola"/>
              </a:rPr>
              <a:t> </a:t>
            </a:r>
            <a:r>
              <a:rPr kumimoji="0" lang="en-US" sz="2800" b="0" i="0" u="none" strike="noStrike" kern="1200" cap="none" spc="-5" normalizeH="0" baseline="0" noProof="0" dirty="0">
                <a:ln>
                  <a:noFill/>
                </a:ln>
                <a:effectLst/>
                <a:uLnTx/>
                <a:uFillTx/>
                <a:cs typeface="Gabriola"/>
              </a:rPr>
              <a:t>been</a:t>
            </a:r>
            <a:r>
              <a:rPr kumimoji="0" lang="en-US" sz="2800" b="0" i="0" u="none" strike="noStrike" kern="1200" cap="none" spc="-10" normalizeH="0" baseline="0" noProof="0" dirty="0">
                <a:ln>
                  <a:noFill/>
                </a:ln>
                <a:effectLst/>
                <a:uLnTx/>
                <a:uFillTx/>
                <a:cs typeface="Gabriola"/>
              </a:rPr>
              <a:t> </a:t>
            </a:r>
            <a:r>
              <a:rPr kumimoji="0" lang="en-US" sz="2800" b="0" i="0" u="none" strike="noStrike" kern="1200" cap="none" spc="-15" normalizeH="0" baseline="0" noProof="0" dirty="0">
                <a:ln>
                  <a:noFill/>
                </a:ln>
                <a:effectLst/>
                <a:uLnTx/>
                <a:uFillTx/>
                <a:cs typeface="Gabriola"/>
              </a:rPr>
              <a:t>consuming </a:t>
            </a:r>
            <a:r>
              <a:rPr kumimoji="0" lang="en-US" sz="2800" b="0" i="0" u="none" strike="noStrike" kern="1200" cap="none" spc="-5" normalizeH="0" baseline="0" noProof="0" dirty="0">
                <a:ln>
                  <a:noFill/>
                </a:ln>
                <a:effectLst/>
                <a:uLnTx/>
                <a:uFillTx/>
                <a:cs typeface="Gabriola"/>
              </a:rPr>
              <a:t>them</a:t>
            </a:r>
            <a:r>
              <a:rPr kumimoji="0" lang="en-US" sz="2800" b="0" i="0" u="none" strike="noStrike" kern="1200" cap="none" spc="-20" normalizeH="0" baseline="0" noProof="0" dirty="0">
                <a:ln>
                  <a:noFill/>
                </a:ln>
                <a:effectLst/>
                <a:uLnTx/>
                <a:uFillTx/>
                <a:cs typeface="Gabriola"/>
              </a:rPr>
              <a:t> </a:t>
            </a:r>
            <a:r>
              <a:rPr kumimoji="0" lang="en-US" sz="2800" b="0" i="0" u="none" strike="noStrike" kern="1200" cap="none" spc="0" normalizeH="0" baseline="0" noProof="0" dirty="0">
                <a:ln>
                  <a:noFill/>
                </a:ln>
                <a:effectLst/>
                <a:uLnTx/>
                <a:uFillTx/>
                <a:cs typeface="Gabriola"/>
              </a:rPr>
              <a:t>for</a:t>
            </a:r>
            <a:r>
              <a:rPr kumimoji="0" lang="en-US" sz="2800" b="0" i="0" u="none" strike="noStrike" kern="1200" cap="none" spc="-20" normalizeH="0" baseline="0" noProof="0" dirty="0">
                <a:ln>
                  <a:noFill/>
                </a:ln>
                <a:effectLst/>
                <a:uLnTx/>
                <a:uFillTx/>
                <a:cs typeface="Gabriola"/>
              </a:rPr>
              <a:t> </a:t>
            </a:r>
            <a:r>
              <a:rPr kumimoji="0" lang="en-US" sz="2800" b="0" i="0" u="none" strike="noStrike" kern="1200" cap="none" spc="-5" normalizeH="0" baseline="0" noProof="0" dirty="0">
                <a:ln>
                  <a:noFill/>
                </a:ln>
                <a:effectLst/>
                <a:uLnTx/>
                <a:uFillTx/>
                <a:cs typeface="Gabriola"/>
              </a:rPr>
              <a:t>thousands</a:t>
            </a:r>
            <a:r>
              <a:rPr kumimoji="0" lang="en-US" sz="2800" b="0" i="0" u="none" strike="noStrike" kern="1200" cap="none" spc="-60" normalizeH="0" baseline="0" noProof="0" dirty="0">
                <a:ln>
                  <a:noFill/>
                </a:ln>
                <a:effectLst/>
                <a:uLnTx/>
                <a:uFillTx/>
                <a:cs typeface="Gabriola"/>
              </a:rPr>
              <a:t> </a:t>
            </a:r>
            <a:r>
              <a:rPr kumimoji="0" lang="en-US" sz="2800" b="0" i="0" u="none" strike="noStrike" kern="1200" cap="none" spc="0" normalizeH="0" baseline="0" noProof="0" dirty="0">
                <a:ln>
                  <a:noFill/>
                </a:ln>
                <a:effectLst/>
                <a:uLnTx/>
                <a:uFillTx/>
                <a:cs typeface="Gabriola"/>
              </a:rPr>
              <a:t>of</a:t>
            </a:r>
            <a:r>
              <a:rPr kumimoji="0" lang="en-US" sz="2800" b="0" i="0" u="none" strike="noStrike" kern="1200" cap="none" spc="-20" normalizeH="0" baseline="0" noProof="0" dirty="0">
                <a:ln>
                  <a:noFill/>
                </a:ln>
                <a:effectLst/>
                <a:uLnTx/>
                <a:uFillTx/>
                <a:cs typeface="Gabriola"/>
              </a:rPr>
              <a:t> </a:t>
            </a:r>
            <a:r>
              <a:rPr kumimoji="0" lang="en-US" sz="2800" b="0" i="0" u="none" strike="noStrike" kern="1200" cap="none" spc="-5" normalizeH="0" baseline="0" noProof="0" dirty="0">
                <a:ln>
                  <a:noFill/>
                </a:ln>
                <a:effectLst/>
                <a:uLnTx/>
                <a:uFillTx/>
                <a:cs typeface="Gabriola"/>
              </a:rPr>
              <a:t>years</a:t>
            </a:r>
            <a:r>
              <a:rPr kumimoji="0" lang="en-US" sz="2800" b="0" i="0" u="none" strike="noStrike" kern="1200" cap="none" spc="-20" normalizeH="0" baseline="0" noProof="0" dirty="0">
                <a:ln>
                  <a:noFill/>
                </a:ln>
                <a:effectLst/>
                <a:uLnTx/>
                <a:uFillTx/>
                <a:cs typeface="Gabriola"/>
              </a:rPr>
              <a:t> </a:t>
            </a:r>
            <a:r>
              <a:rPr kumimoji="0" lang="en-US" sz="2800" b="0" i="0" u="none" strike="noStrike" kern="1200" cap="none" spc="0" normalizeH="0" baseline="0" noProof="0" dirty="0">
                <a:ln>
                  <a:noFill/>
                </a:ln>
                <a:effectLst/>
                <a:uLnTx/>
                <a:uFillTx/>
                <a:cs typeface="Gabriola"/>
              </a:rPr>
              <a:t>due</a:t>
            </a:r>
            <a:r>
              <a:rPr kumimoji="0" lang="en-US" sz="2800" b="0" i="0" u="none" strike="noStrike" kern="1200" cap="none" spc="-20" normalizeH="0" baseline="0" noProof="0" dirty="0">
                <a:ln>
                  <a:noFill/>
                </a:ln>
                <a:effectLst/>
                <a:uLnTx/>
                <a:uFillTx/>
                <a:cs typeface="Gabriola"/>
              </a:rPr>
              <a:t> </a:t>
            </a:r>
            <a:r>
              <a:rPr kumimoji="0" lang="en-US" sz="2800" b="0" i="0" u="none" strike="noStrike" kern="1200" cap="none" spc="0" normalizeH="0" baseline="0" noProof="0" dirty="0">
                <a:ln>
                  <a:noFill/>
                </a:ln>
                <a:effectLst/>
                <a:uLnTx/>
                <a:uFillTx/>
                <a:cs typeface="Gabriola"/>
              </a:rPr>
              <a:t>to</a:t>
            </a:r>
            <a:r>
              <a:rPr kumimoji="0" lang="en-US" sz="2800" b="0" i="0" u="none" strike="noStrike" kern="1200" cap="none" spc="-30" normalizeH="0" baseline="0" noProof="0" dirty="0">
                <a:ln>
                  <a:noFill/>
                </a:ln>
                <a:effectLst/>
                <a:uLnTx/>
                <a:uFillTx/>
                <a:cs typeface="Gabriola"/>
              </a:rPr>
              <a:t> </a:t>
            </a:r>
            <a:r>
              <a:rPr kumimoji="0" lang="en-US" sz="2800" b="0" i="0" u="none" strike="noStrike" kern="1200" cap="none" spc="-5" normalizeH="0" baseline="0" noProof="0" dirty="0">
                <a:ln>
                  <a:noFill/>
                </a:ln>
                <a:effectLst/>
                <a:uLnTx/>
                <a:uFillTx/>
                <a:cs typeface="Gabriola"/>
              </a:rPr>
              <a:t>their</a:t>
            </a:r>
            <a:r>
              <a:rPr kumimoji="0" lang="en-US" sz="2800" b="0" i="0" u="none" strike="noStrike" kern="1200" cap="none" spc="-55" normalizeH="0" baseline="0" noProof="0" dirty="0">
                <a:ln>
                  <a:noFill/>
                </a:ln>
                <a:effectLst/>
                <a:uLnTx/>
                <a:uFillTx/>
                <a:cs typeface="Gabriola"/>
              </a:rPr>
              <a:t> </a:t>
            </a:r>
            <a:r>
              <a:rPr kumimoji="0" lang="en-US" sz="2800" b="0" i="0" u="none" strike="noStrike" kern="1200" cap="none" spc="-5" normalizeH="0" baseline="0" noProof="0" dirty="0">
                <a:ln>
                  <a:noFill/>
                </a:ln>
                <a:effectLst/>
                <a:uLnTx/>
                <a:uFillTx/>
                <a:cs typeface="Gabriola"/>
              </a:rPr>
              <a:t>valuable</a:t>
            </a:r>
            <a:r>
              <a:rPr kumimoji="0" lang="en-US" sz="2800" b="0" i="0" u="none" strike="noStrike" kern="1200" cap="none" spc="30" normalizeH="0" baseline="0" noProof="0" dirty="0">
                <a:ln>
                  <a:noFill/>
                </a:ln>
                <a:effectLst/>
                <a:uLnTx/>
                <a:uFillTx/>
                <a:cs typeface="Gabriola"/>
              </a:rPr>
              <a:t> </a:t>
            </a:r>
            <a:r>
              <a:rPr kumimoji="0" lang="en-US" sz="2800" b="0" i="0" u="none" strike="noStrike" kern="1200" cap="none" spc="0" normalizeH="0" baseline="0" noProof="0" dirty="0">
                <a:ln>
                  <a:noFill/>
                </a:ln>
                <a:effectLst/>
                <a:uLnTx/>
                <a:uFillTx/>
                <a:cs typeface="Gabriola"/>
              </a:rPr>
              <a:t>nutritional</a:t>
            </a:r>
            <a:r>
              <a:rPr kumimoji="0" lang="en-US" sz="2800" b="0" i="0" u="none" strike="noStrike" kern="1200" cap="none" spc="-15" normalizeH="0" baseline="0" noProof="0" dirty="0">
                <a:ln>
                  <a:noFill/>
                </a:ln>
                <a:effectLst/>
                <a:uLnTx/>
                <a:uFillTx/>
                <a:cs typeface="Gabriola"/>
              </a:rPr>
              <a:t> </a:t>
            </a:r>
            <a:r>
              <a:rPr kumimoji="0" lang="en-US" sz="2800" b="0" i="0" u="none" strike="noStrike" kern="1200" cap="none" spc="-5" normalizeH="0" baseline="0" noProof="0" dirty="0">
                <a:ln>
                  <a:noFill/>
                </a:ln>
                <a:effectLst/>
                <a:uLnTx/>
                <a:uFillTx/>
                <a:cs typeface="Gabriola"/>
              </a:rPr>
              <a:t>and</a:t>
            </a:r>
            <a:r>
              <a:rPr kumimoji="0" lang="en-US" sz="2800" b="0" i="0" u="none" strike="noStrike" kern="1200" cap="none" spc="-15" normalizeH="0" baseline="0" noProof="0" dirty="0">
                <a:ln>
                  <a:noFill/>
                </a:ln>
                <a:effectLst/>
                <a:uLnTx/>
                <a:uFillTx/>
                <a:cs typeface="Gabriola"/>
              </a:rPr>
              <a:t> </a:t>
            </a:r>
            <a:r>
              <a:rPr kumimoji="0" lang="en-US" sz="2800" b="0" i="0" u="none" strike="noStrike" kern="1200" cap="none" spc="-5" normalizeH="0" baseline="0" noProof="0" dirty="0">
                <a:ln>
                  <a:noFill/>
                </a:ln>
                <a:effectLst/>
                <a:uLnTx/>
                <a:uFillTx/>
                <a:cs typeface="Gabriola"/>
              </a:rPr>
              <a:t>medicinal</a:t>
            </a:r>
            <a:r>
              <a:rPr kumimoji="0" lang="en-US" sz="2800" b="0" i="0" u="none" strike="noStrike" kern="1200" cap="none" spc="-25" normalizeH="0" baseline="0" noProof="0" dirty="0">
                <a:ln>
                  <a:noFill/>
                </a:ln>
                <a:effectLst/>
                <a:uLnTx/>
                <a:uFillTx/>
                <a:cs typeface="Gabriola"/>
              </a:rPr>
              <a:t> </a:t>
            </a:r>
            <a:r>
              <a:rPr kumimoji="0" lang="en-US" sz="2800" b="0" i="0" u="none" strike="noStrike" kern="1200" cap="none" spc="-15" normalizeH="0" baseline="0" noProof="0" dirty="0">
                <a:ln>
                  <a:noFill/>
                </a:ln>
                <a:effectLst/>
                <a:uLnTx/>
                <a:uFillTx/>
                <a:cs typeface="Gabriola"/>
              </a:rPr>
              <a:t>properties.</a:t>
            </a:r>
          </a:p>
        </p:txBody>
      </p:sp>
      <p:sp>
        <p:nvSpPr>
          <p:cNvPr id="11" name="TextBox 10">
            <a:extLst>
              <a:ext uri="{FF2B5EF4-FFF2-40B4-BE49-F238E27FC236}">
                <a16:creationId xmlns:a16="http://schemas.microsoft.com/office/drawing/2014/main" id="{981E62C6-B5A0-6334-16E1-03E8E52CD654}"/>
              </a:ext>
            </a:extLst>
          </p:cNvPr>
          <p:cNvSpPr txBox="1"/>
          <p:nvPr/>
        </p:nvSpPr>
        <p:spPr>
          <a:xfrm>
            <a:off x="353904" y="4028649"/>
            <a:ext cx="7930096" cy="1815882"/>
          </a:xfrm>
          <a:prstGeom prst="rect">
            <a:avLst/>
          </a:prstGeom>
          <a:noFill/>
        </p:spPr>
        <p:txBody>
          <a:bodyPr wrap="square" rtlCol="0">
            <a:spAutoFit/>
          </a:bodyPr>
          <a:lstStyle/>
          <a:p>
            <a:pPr marL="571500" indent="-571500">
              <a:buFont typeface="Wingdings" panose="05000000000000000000" pitchFamily="2" charset="2"/>
              <a:buChar char="Ø"/>
            </a:pPr>
            <a:r>
              <a:rPr lang="en-US" sz="2800" b="0" i="0" u="none" strike="noStrike" dirty="0">
                <a:solidFill>
                  <a:srgbClr val="000000"/>
                </a:solidFill>
                <a:effectLst/>
              </a:rPr>
              <a:t>Mushroom species in the world - 14000</a:t>
            </a:r>
          </a:p>
          <a:p>
            <a:pPr marL="571500" indent="-571500">
              <a:buFont typeface="Wingdings" panose="05000000000000000000" pitchFamily="2" charset="2"/>
              <a:buChar char="Ø"/>
            </a:pPr>
            <a:r>
              <a:rPr lang="en-US" sz="2800" b="0" i="0" u="none" strike="noStrike" dirty="0">
                <a:solidFill>
                  <a:srgbClr val="000000"/>
                </a:solidFill>
                <a:effectLst/>
              </a:rPr>
              <a:t>Edible Mushroom species in the world </a:t>
            </a:r>
            <a:r>
              <a:rPr lang="en-US" sz="2800" dirty="0"/>
              <a:t>- 2000</a:t>
            </a:r>
          </a:p>
          <a:p>
            <a:pPr marL="571500" indent="-571500">
              <a:buFont typeface="Wingdings" panose="05000000000000000000" pitchFamily="2" charset="2"/>
              <a:buChar char="Ø"/>
            </a:pPr>
            <a:r>
              <a:rPr lang="en-US" sz="2800" dirty="0">
                <a:solidFill>
                  <a:srgbClr val="000000"/>
                </a:solidFill>
              </a:rPr>
              <a:t>Edible Mushroom species found in the India -  283 </a:t>
            </a:r>
            <a:endParaRPr lang="en-US" sz="2800" dirty="0"/>
          </a:p>
        </p:txBody>
      </p:sp>
      <p:pic>
        <p:nvPicPr>
          <p:cNvPr id="20" name="Picture 19">
            <a:extLst>
              <a:ext uri="{FF2B5EF4-FFF2-40B4-BE49-F238E27FC236}">
                <a16:creationId xmlns:a16="http://schemas.microsoft.com/office/drawing/2014/main" id="{11AAF803-2582-809F-1D13-7CE9EFA03B8B}"/>
              </a:ext>
            </a:extLst>
          </p:cNvPr>
          <p:cNvPicPr>
            <a:picLocks noChangeAspect="1"/>
          </p:cNvPicPr>
          <p:nvPr/>
        </p:nvPicPr>
        <p:blipFill>
          <a:blip r:embed="rId8"/>
          <a:stretch>
            <a:fillRect/>
          </a:stretch>
        </p:blipFill>
        <p:spPr>
          <a:xfrm>
            <a:off x="8284000" y="3392689"/>
            <a:ext cx="3785330" cy="3181601"/>
          </a:xfrm>
          <a:prstGeom prst="rect">
            <a:avLst/>
          </a:prstGeom>
        </p:spPr>
      </p:pic>
      <p:sp>
        <p:nvSpPr>
          <p:cNvPr id="7" name="TextBox 6">
            <a:extLst>
              <a:ext uri="{FF2B5EF4-FFF2-40B4-BE49-F238E27FC236}">
                <a16:creationId xmlns:a16="http://schemas.microsoft.com/office/drawing/2014/main" id="{30D939EF-BBAC-7A0A-83F9-FE808802169F}"/>
              </a:ext>
            </a:extLst>
          </p:cNvPr>
          <p:cNvSpPr txBox="1"/>
          <p:nvPr/>
        </p:nvSpPr>
        <p:spPr>
          <a:xfrm>
            <a:off x="697424" y="3161654"/>
            <a:ext cx="7163468" cy="800219"/>
          </a:xfrm>
          <a:prstGeom prst="rect">
            <a:avLst/>
          </a:prstGeom>
          <a:noFill/>
        </p:spPr>
        <p:txBody>
          <a:bodyPr wrap="square" rtlCol="0">
            <a:spAutoFit/>
          </a:bodyPr>
          <a:lstStyle/>
          <a:p>
            <a:r>
              <a:rPr lang="en-US" sz="2800" b="1" u="sng" dirty="0">
                <a:solidFill>
                  <a:prstClr val="black"/>
                </a:solidFill>
                <a:cs typeface="Corbel"/>
              </a:rPr>
              <a:t>Total Number</a:t>
            </a:r>
            <a:r>
              <a:rPr lang="en-US" sz="2800" b="1" u="sng" spc="-70" dirty="0">
                <a:solidFill>
                  <a:prstClr val="black"/>
                </a:solidFill>
                <a:cs typeface="Corbel"/>
              </a:rPr>
              <a:t> </a:t>
            </a:r>
            <a:r>
              <a:rPr lang="en-US" sz="2800" b="1" u="sng" dirty="0">
                <a:solidFill>
                  <a:prstClr val="black"/>
                </a:solidFill>
                <a:cs typeface="Corbel"/>
              </a:rPr>
              <a:t>of</a:t>
            </a:r>
            <a:r>
              <a:rPr lang="en-US" sz="2800" b="1" u="sng" spc="-85" dirty="0">
                <a:solidFill>
                  <a:prstClr val="black"/>
                </a:solidFill>
                <a:cs typeface="Corbel"/>
              </a:rPr>
              <a:t> Mushroom </a:t>
            </a:r>
            <a:r>
              <a:rPr lang="en-US" sz="2800" b="1" u="sng" spc="-10" dirty="0">
                <a:solidFill>
                  <a:prstClr val="black"/>
                </a:solidFill>
                <a:cs typeface="Corbel"/>
              </a:rPr>
              <a:t>Species</a:t>
            </a:r>
            <a:endParaRPr lang="en-US" sz="2800" u="sng" dirty="0">
              <a:solidFill>
                <a:prstClr val="black"/>
              </a:solidFill>
              <a:cs typeface="Corbel"/>
            </a:endParaRPr>
          </a:p>
          <a:p>
            <a:endParaRPr lang="en-US" dirty="0"/>
          </a:p>
        </p:txBody>
      </p:sp>
    </p:spTree>
    <p:extLst>
      <p:ext uri="{BB962C8B-B14F-4D97-AF65-F5344CB8AC3E}">
        <p14:creationId xmlns:p14="http://schemas.microsoft.com/office/powerpoint/2010/main" val="32538352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953A46-C5A3-941F-A2DA-17A4D6A1384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734BADA-EC3F-15BE-E896-28604BB88291}"/>
              </a:ext>
            </a:extLst>
          </p:cNvPr>
          <p:cNvPicPr>
            <a:picLocks noChangeAspect="1"/>
          </p:cNvPicPr>
          <p:nvPr/>
        </p:nvPicPr>
        <p:blipFill>
          <a:blip r:embed="rId2"/>
          <a:stretch>
            <a:fillRect/>
          </a:stretch>
        </p:blipFill>
        <p:spPr>
          <a:xfrm>
            <a:off x="357012" y="106229"/>
            <a:ext cx="1737259" cy="552638"/>
          </a:xfrm>
          <a:prstGeom prst="rect">
            <a:avLst/>
          </a:prstGeom>
        </p:spPr>
      </p:pic>
      <p:pic>
        <p:nvPicPr>
          <p:cNvPr id="3" name="Picture 2">
            <a:extLst>
              <a:ext uri="{FF2B5EF4-FFF2-40B4-BE49-F238E27FC236}">
                <a16:creationId xmlns:a16="http://schemas.microsoft.com/office/drawing/2014/main" id="{39E7876D-52A4-742E-6B52-075F5A87BEA4}"/>
              </a:ext>
            </a:extLst>
          </p:cNvPr>
          <p:cNvPicPr>
            <a:picLocks noChangeAspect="1"/>
          </p:cNvPicPr>
          <p:nvPr/>
        </p:nvPicPr>
        <p:blipFill>
          <a:blip r:embed="rId3">
            <a:extLst>
              <a:ext uri="{BEBA8EAE-BF5A-486C-A8C5-ECC9F3942E4B}">
                <a14:imgProps xmlns:a14="http://schemas.microsoft.com/office/drawing/2010/main">
                  <a14:imgLayer r:embed="rId4">
                    <a14:imgEffect>
                      <a14:saturation sat="126000"/>
                    </a14:imgEffect>
                  </a14:imgLayer>
                </a14:imgProps>
              </a:ext>
            </a:extLst>
          </a:blip>
          <a:stretch>
            <a:fillRect/>
          </a:stretch>
        </p:blipFill>
        <p:spPr>
          <a:xfrm>
            <a:off x="7860892" y="17739"/>
            <a:ext cx="3769994" cy="658866"/>
          </a:xfrm>
          <a:prstGeom prst="rect">
            <a:avLst/>
          </a:prstGeom>
        </p:spPr>
      </p:pic>
      <p:pic>
        <p:nvPicPr>
          <p:cNvPr id="4" name="Picture 3">
            <a:extLst>
              <a:ext uri="{FF2B5EF4-FFF2-40B4-BE49-F238E27FC236}">
                <a16:creationId xmlns:a16="http://schemas.microsoft.com/office/drawing/2014/main" id="{14690D6E-91C9-2E04-3CF8-64BE1A325772}"/>
              </a:ext>
            </a:extLst>
          </p:cNvPr>
          <p:cNvPicPr>
            <a:picLocks noChangeAspect="1"/>
          </p:cNvPicPr>
          <p:nvPr/>
        </p:nvPicPr>
        <p:blipFill>
          <a:blip r:embed="rId5"/>
          <a:stretch>
            <a:fillRect/>
          </a:stretch>
        </p:blipFill>
        <p:spPr>
          <a:xfrm>
            <a:off x="54340" y="3404614"/>
            <a:ext cx="12083319" cy="48772"/>
          </a:xfrm>
          <a:prstGeom prst="rect">
            <a:avLst/>
          </a:prstGeom>
        </p:spPr>
      </p:pic>
      <p:pic>
        <p:nvPicPr>
          <p:cNvPr id="5" name="Picture 4">
            <a:extLst>
              <a:ext uri="{FF2B5EF4-FFF2-40B4-BE49-F238E27FC236}">
                <a16:creationId xmlns:a16="http://schemas.microsoft.com/office/drawing/2014/main" id="{1C0636FE-851A-D07D-91D9-6BC90F943713}"/>
              </a:ext>
            </a:extLst>
          </p:cNvPr>
          <p:cNvPicPr>
            <a:picLocks noChangeAspect="1"/>
          </p:cNvPicPr>
          <p:nvPr/>
        </p:nvPicPr>
        <p:blipFill>
          <a:blip r:embed="rId6"/>
          <a:stretch>
            <a:fillRect/>
          </a:stretch>
        </p:blipFill>
        <p:spPr>
          <a:xfrm>
            <a:off x="0" y="658867"/>
            <a:ext cx="12192000" cy="79248"/>
          </a:xfrm>
          <a:prstGeom prst="rect">
            <a:avLst/>
          </a:prstGeom>
        </p:spPr>
      </p:pic>
      <p:pic>
        <p:nvPicPr>
          <p:cNvPr id="6" name="Picture 5">
            <a:extLst>
              <a:ext uri="{FF2B5EF4-FFF2-40B4-BE49-F238E27FC236}">
                <a16:creationId xmlns:a16="http://schemas.microsoft.com/office/drawing/2014/main" id="{3FF18D37-FB39-E5D6-C25C-D6470999F971}"/>
              </a:ext>
            </a:extLst>
          </p:cNvPr>
          <p:cNvPicPr>
            <a:picLocks noChangeAspect="1"/>
          </p:cNvPicPr>
          <p:nvPr/>
        </p:nvPicPr>
        <p:blipFill>
          <a:blip r:embed="rId6"/>
          <a:stretch>
            <a:fillRect/>
          </a:stretch>
        </p:blipFill>
        <p:spPr>
          <a:xfrm>
            <a:off x="15011" y="6690819"/>
            <a:ext cx="12192000" cy="60953"/>
          </a:xfrm>
          <a:prstGeom prst="rect">
            <a:avLst/>
          </a:prstGeom>
        </p:spPr>
      </p:pic>
      <p:pic>
        <p:nvPicPr>
          <p:cNvPr id="8" name="Picture 7">
            <a:extLst>
              <a:ext uri="{FF2B5EF4-FFF2-40B4-BE49-F238E27FC236}">
                <a16:creationId xmlns:a16="http://schemas.microsoft.com/office/drawing/2014/main" id="{25CD26C1-CFEF-6953-119A-27BD3D6964CE}"/>
              </a:ext>
            </a:extLst>
          </p:cNvPr>
          <p:cNvPicPr>
            <a:picLocks noChangeAspect="1"/>
          </p:cNvPicPr>
          <p:nvPr/>
        </p:nvPicPr>
        <p:blipFill>
          <a:blip r:embed="rId7">
            <a:alphaModFix amt="95000"/>
          </a:blip>
          <a:stretch>
            <a:fillRect/>
          </a:stretch>
        </p:blipFill>
        <p:spPr>
          <a:xfrm>
            <a:off x="15011" y="742804"/>
            <a:ext cx="11937003" cy="5456329"/>
          </a:xfrm>
          <a:prstGeom prst="rect">
            <a:avLst/>
          </a:prstGeom>
        </p:spPr>
      </p:pic>
      <p:sp>
        <p:nvSpPr>
          <p:cNvPr id="10" name="TextBox 9">
            <a:extLst>
              <a:ext uri="{FF2B5EF4-FFF2-40B4-BE49-F238E27FC236}">
                <a16:creationId xmlns:a16="http://schemas.microsoft.com/office/drawing/2014/main" id="{D869B9DD-1BA7-F3CB-75FB-9ABACF7E71DB}"/>
              </a:ext>
            </a:extLst>
          </p:cNvPr>
          <p:cNvSpPr txBox="1"/>
          <p:nvPr/>
        </p:nvSpPr>
        <p:spPr>
          <a:xfrm>
            <a:off x="642232" y="878902"/>
            <a:ext cx="10804977" cy="2406877"/>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r>
              <a:rPr lang="en-US" sz="2800" b="1" dirty="0"/>
              <a:t>Handling</a:t>
            </a:r>
            <a:r>
              <a:rPr lang="en-US" sz="2800" dirty="0"/>
              <a:t>: Clean mushrooms gently, avoid water unless necessary.</a:t>
            </a:r>
          </a:p>
          <a:p>
            <a:pPr marL="285750" indent="-285750">
              <a:lnSpc>
                <a:spcPct val="150000"/>
              </a:lnSpc>
              <a:buFont typeface="Wingdings" panose="05000000000000000000" pitchFamily="2" charset="2"/>
              <a:buChar char="Ø"/>
            </a:pPr>
            <a:r>
              <a:rPr lang="en-US" sz="2800" b="1" dirty="0"/>
              <a:t>Storage Duration</a:t>
            </a:r>
            <a:r>
              <a:rPr lang="en-US" sz="2800" dirty="0"/>
              <a:t>: Fresh mushrooms last up to 7 days, frozen mushrooms 6-12 months, dried mushrooms 1 year or more.</a:t>
            </a:r>
          </a:p>
          <a:p>
            <a:pPr>
              <a:lnSpc>
                <a:spcPct val="150000"/>
              </a:lnSpc>
            </a:pPr>
            <a:endParaRPr lang="en-US" dirty="0"/>
          </a:p>
        </p:txBody>
      </p:sp>
      <p:sp>
        <p:nvSpPr>
          <p:cNvPr id="13" name="TextBox 12">
            <a:extLst>
              <a:ext uri="{FF2B5EF4-FFF2-40B4-BE49-F238E27FC236}">
                <a16:creationId xmlns:a16="http://schemas.microsoft.com/office/drawing/2014/main" id="{768F125B-5B91-5600-DB5A-3951E990582D}"/>
              </a:ext>
            </a:extLst>
          </p:cNvPr>
          <p:cNvSpPr txBox="1"/>
          <p:nvPr/>
        </p:nvSpPr>
        <p:spPr>
          <a:xfrm>
            <a:off x="762225" y="3285779"/>
            <a:ext cx="10804977" cy="3231077"/>
          </a:xfrm>
          <a:prstGeom prst="rect">
            <a:avLst/>
          </a:prstGeom>
          <a:noFill/>
        </p:spPr>
        <p:txBody>
          <a:bodyPr wrap="square" rtlCol="0">
            <a:spAutoFit/>
          </a:bodyPr>
          <a:lstStyle/>
          <a:p>
            <a:r>
              <a:rPr lang="en-US" sz="4000" b="1" dirty="0">
                <a:solidFill>
                  <a:srgbClr val="C00000"/>
                </a:solidFill>
              </a:rPr>
              <a:t>Common Mushroom Issues Troubleshooting</a:t>
            </a:r>
          </a:p>
          <a:p>
            <a:pPr marL="285750" indent="-285750">
              <a:lnSpc>
                <a:spcPct val="150000"/>
              </a:lnSpc>
              <a:buFont typeface="Wingdings" panose="05000000000000000000" pitchFamily="2" charset="2"/>
              <a:buChar char="Ø"/>
            </a:pPr>
            <a:r>
              <a:rPr lang="en-US" sz="2800" b="1" dirty="0"/>
              <a:t>Contamination</a:t>
            </a:r>
            <a:r>
              <a:rPr lang="en-US" sz="2800" dirty="0"/>
              <a:t>: Discard affected substrate.</a:t>
            </a:r>
          </a:p>
          <a:p>
            <a:pPr marL="285750" indent="-285750">
              <a:lnSpc>
                <a:spcPct val="150000"/>
              </a:lnSpc>
              <a:buFont typeface="Wingdings" panose="05000000000000000000" pitchFamily="2" charset="2"/>
              <a:buChar char="Ø"/>
            </a:pPr>
            <a:r>
              <a:rPr lang="en-US" sz="2800" b="1" dirty="0"/>
              <a:t>Low Yield</a:t>
            </a:r>
            <a:r>
              <a:rPr lang="en-US" sz="2800" dirty="0"/>
              <a:t>: Ensure correct environmental conditions and substrate preparation.</a:t>
            </a:r>
          </a:p>
          <a:p>
            <a:pPr marL="285750" indent="-285750">
              <a:lnSpc>
                <a:spcPct val="150000"/>
              </a:lnSpc>
              <a:buFont typeface="Wingdings" panose="05000000000000000000" pitchFamily="2" charset="2"/>
              <a:buChar char="Ø"/>
            </a:pPr>
            <a:r>
              <a:rPr lang="en-US" sz="2800" b="1" dirty="0"/>
              <a:t>Dehydration</a:t>
            </a:r>
            <a:r>
              <a:rPr lang="en-US" sz="2800" dirty="0"/>
              <a:t>: Increase humidity by misting.</a:t>
            </a:r>
          </a:p>
        </p:txBody>
      </p:sp>
    </p:spTree>
    <p:extLst>
      <p:ext uri="{BB962C8B-B14F-4D97-AF65-F5344CB8AC3E}">
        <p14:creationId xmlns:p14="http://schemas.microsoft.com/office/powerpoint/2010/main" val="5721503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AAE124-32CD-092D-7942-E9907AF5E8F3}"/>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53BE565-D13E-B921-5DCC-066B2EEE03C2}"/>
              </a:ext>
            </a:extLst>
          </p:cNvPr>
          <p:cNvPicPr>
            <a:picLocks noChangeAspect="1"/>
          </p:cNvPicPr>
          <p:nvPr/>
        </p:nvPicPr>
        <p:blipFill>
          <a:blip r:embed="rId2"/>
          <a:stretch>
            <a:fillRect/>
          </a:stretch>
        </p:blipFill>
        <p:spPr>
          <a:xfrm>
            <a:off x="357012" y="106229"/>
            <a:ext cx="1737259" cy="552638"/>
          </a:xfrm>
          <a:prstGeom prst="rect">
            <a:avLst/>
          </a:prstGeom>
        </p:spPr>
      </p:pic>
      <p:pic>
        <p:nvPicPr>
          <p:cNvPr id="3" name="Picture 2">
            <a:extLst>
              <a:ext uri="{FF2B5EF4-FFF2-40B4-BE49-F238E27FC236}">
                <a16:creationId xmlns:a16="http://schemas.microsoft.com/office/drawing/2014/main" id="{ED0D1B85-5BA7-164C-C0B4-4E27118B667C}"/>
              </a:ext>
            </a:extLst>
          </p:cNvPr>
          <p:cNvPicPr>
            <a:picLocks noChangeAspect="1"/>
          </p:cNvPicPr>
          <p:nvPr/>
        </p:nvPicPr>
        <p:blipFill>
          <a:blip r:embed="rId3">
            <a:extLst>
              <a:ext uri="{BEBA8EAE-BF5A-486C-A8C5-ECC9F3942E4B}">
                <a14:imgProps xmlns:a14="http://schemas.microsoft.com/office/drawing/2010/main">
                  <a14:imgLayer r:embed="rId4">
                    <a14:imgEffect>
                      <a14:saturation sat="126000"/>
                    </a14:imgEffect>
                  </a14:imgLayer>
                </a14:imgProps>
              </a:ext>
            </a:extLst>
          </a:blip>
          <a:stretch>
            <a:fillRect/>
          </a:stretch>
        </p:blipFill>
        <p:spPr>
          <a:xfrm>
            <a:off x="7860892" y="17739"/>
            <a:ext cx="3769994" cy="658866"/>
          </a:xfrm>
          <a:prstGeom prst="rect">
            <a:avLst/>
          </a:prstGeom>
        </p:spPr>
      </p:pic>
      <p:pic>
        <p:nvPicPr>
          <p:cNvPr id="4" name="Picture 3">
            <a:extLst>
              <a:ext uri="{FF2B5EF4-FFF2-40B4-BE49-F238E27FC236}">
                <a16:creationId xmlns:a16="http://schemas.microsoft.com/office/drawing/2014/main" id="{13BFEEAB-F141-7D1C-6F86-6FF47BA7452E}"/>
              </a:ext>
            </a:extLst>
          </p:cNvPr>
          <p:cNvPicPr>
            <a:picLocks noChangeAspect="1"/>
          </p:cNvPicPr>
          <p:nvPr/>
        </p:nvPicPr>
        <p:blipFill>
          <a:blip r:embed="rId5"/>
          <a:stretch>
            <a:fillRect/>
          </a:stretch>
        </p:blipFill>
        <p:spPr>
          <a:xfrm>
            <a:off x="54340" y="3404614"/>
            <a:ext cx="12083319" cy="48772"/>
          </a:xfrm>
          <a:prstGeom prst="rect">
            <a:avLst/>
          </a:prstGeom>
        </p:spPr>
      </p:pic>
      <p:pic>
        <p:nvPicPr>
          <p:cNvPr id="5" name="Picture 4">
            <a:extLst>
              <a:ext uri="{FF2B5EF4-FFF2-40B4-BE49-F238E27FC236}">
                <a16:creationId xmlns:a16="http://schemas.microsoft.com/office/drawing/2014/main" id="{40D9B77D-2F4F-2BA9-AFBA-92DACBC89142}"/>
              </a:ext>
            </a:extLst>
          </p:cNvPr>
          <p:cNvPicPr>
            <a:picLocks noChangeAspect="1"/>
          </p:cNvPicPr>
          <p:nvPr/>
        </p:nvPicPr>
        <p:blipFill>
          <a:blip r:embed="rId6"/>
          <a:stretch>
            <a:fillRect/>
          </a:stretch>
        </p:blipFill>
        <p:spPr>
          <a:xfrm>
            <a:off x="0" y="658867"/>
            <a:ext cx="12192000" cy="79248"/>
          </a:xfrm>
          <a:prstGeom prst="rect">
            <a:avLst/>
          </a:prstGeom>
        </p:spPr>
      </p:pic>
      <p:pic>
        <p:nvPicPr>
          <p:cNvPr id="6" name="Picture 5">
            <a:extLst>
              <a:ext uri="{FF2B5EF4-FFF2-40B4-BE49-F238E27FC236}">
                <a16:creationId xmlns:a16="http://schemas.microsoft.com/office/drawing/2014/main" id="{45910A2D-A333-C063-C4CC-79A6288D7B5F}"/>
              </a:ext>
            </a:extLst>
          </p:cNvPr>
          <p:cNvPicPr>
            <a:picLocks noChangeAspect="1"/>
          </p:cNvPicPr>
          <p:nvPr/>
        </p:nvPicPr>
        <p:blipFill>
          <a:blip r:embed="rId6"/>
          <a:stretch>
            <a:fillRect/>
          </a:stretch>
        </p:blipFill>
        <p:spPr>
          <a:xfrm>
            <a:off x="15011" y="6690819"/>
            <a:ext cx="12192000" cy="60953"/>
          </a:xfrm>
          <a:prstGeom prst="rect">
            <a:avLst/>
          </a:prstGeom>
        </p:spPr>
      </p:pic>
      <p:pic>
        <p:nvPicPr>
          <p:cNvPr id="8" name="Picture 7">
            <a:extLst>
              <a:ext uri="{FF2B5EF4-FFF2-40B4-BE49-F238E27FC236}">
                <a16:creationId xmlns:a16="http://schemas.microsoft.com/office/drawing/2014/main" id="{94F12424-C3B1-D515-9937-4210CC4F8D7B}"/>
              </a:ext>
            </a:extLst>
          </p:cNvPr>
          <p:cNvPicPr>
            <a:picLocks noChangeAspect="1"/>
          </p:cNvPicPr>
          <p:nvPr/>
        </p:nvPicPr>
        <p:blipFill>
          <a:blip r:embed="rId7">
            <a:alphaModFix amt="95000"/>
          </a:blip>
          <a:stretch>
            <a:fillRect/>
          </a:stretch>
        </p:blipFill>
        <p:spPr>
          <a:xfrm>
            <a:off x="54340" y="870155"/>
            <a:ext cx="11937003" cy="5456329"/>
          </a:xfrm>
          <a:prstGeom prst="rect">
            <a:avLst/>
          </a:prstGeom>
        </p:spPr>
      </p:pic>
      <p:pic>
        <p:nvPicPr>
          <p:cNvPr id="12" name="Picture 11">
            <a:extLst>
              <a:ext uri="{FF2B5EF4-FFF2-40B4-BE49-F238E27FC236}">
                <a16:creationId xmlns:a16="http://schemas.microsoft.com/office/drawing/2014/main" id="{30AAFFA1-4780-C169-CD0A-2E110C6F2ACF}"/>
              </a:ext>
            </a:extLst>
          </p:cNvPr>
          <p:cNvPicPr>
            <a:picLocks noChangeAspect="1"/>
          </p:cNvPicPr>
          <p:nvPr/>
        </p:nvPicPr>
        <p:blipFill>
          <a:blip r:embed="rId8"/>
          <a:stretch>
            <a:fillRect/>
          </a:stretch>
        </p:blipFill>
        <p:spPr>
          <a:xfrm>
            <a:off x="4889134" y="1102450"/>
            <a:ext cx="7248525" cy="4921829"/>
          </a:xfrm>
          <a:prstGeom prst="rect">
            <a:avLst/>
          </a:prstGeom>
        </p:spPr>
      </p:pic>
      <p:sp>
        <p:nvSpPr>
          <p:cNvPr id="14" name="TextBox 13">
            <a:extLst>
              <a:ext uri="{FF2B5EF4-FFF2-40B4-BE49-F238E27FC236}">
                <a16:creationId xmlns:a16="http://schemas.microsoft.com/office/drawing/2014/main" id="{C64F2446-68C1-A8E8-2DEF-C7675D8F9639}"/>
              </a:ext>
            </a:extLst>
          </p:cNvPr>
          <p:cNvSpPr txBox="1"/>
          <p:nvPr/>
        </p:nvSpPr>
        <p:spPr>
          <a:xfrm>
            <a:off x="380688" y="1272614"/>
            <a:ext cx="6405454" cy="4247317"/>
          </a:xfrm>
          <a:prstGeom prst="rect">
            <a:avLst/>
          </a:prstGeom>
          <a:noFill/>
        </p:spPr>
        <p:txBody>
          <a:bodyPr wrap="square">
            <a:spAutoFit/>
          </a:bodyPr>
          <a:lstStyle/>
          <a:p>
            <a:r>
              <a:rPr lang="en-US" sz="5400" dirty="0">
                <a:solidFill>
                  <a:srgbClr val="C00000"/>
                </a:solidFill>
                <a:latin typeface="Congenial Black" panose="02000503040000020004" pitchFamily="2" charset="0"/>
              </a:rPr>
              <a:t>Mushroom cultivation:</a:t>
            </a:r>
          </a:p>
          <a:p>
            <a:r>
              <a:rPr lang="en-US" sz="5400" dirty="0">
                <a:solidFill>
                  <a:srgbClr val="C00000"/>
                </a:solidFill>
                <a:latin typeface="Congenial Black" panose="02000503040000020004" pitchFamily="2" charset="0"/>
              </a:rPr>
              <a:t>Sustainability and Environmental Benefits</a:t>
            </a:r>
          </a:p>
        </p:txBody>
      </p:sp>
    </p:spTree>
    <p:extLst>
      <p:ext uri="{BB962C8B-B14F-4D97-AF65-F5344CB8AC3E}">
        <p14:creationId xmlns:p14="http://schemas.microsoft.com/office/powerpoint/2010/main" val="19119116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449AD1-7226-9022-8E5A-E6D813891A31}"/>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64FD7D5-771C-F5EE-EF55-C94FCB5F45CF}"/>
              </a:ext>
            </a:extLst>
          </p:cNvPr>
          <p:cNvPicPr>
            <a:picLocks noChangeAspect="1"/>
          </p:cNvPicPr>
          <p:nvPr/>
        </p:nvPicPr>
        <p:blipFill>
          <a:blip r:embed="rId2"/>
          <a:stretch>
            <a:fillRect/>
          </a:stretch>
        </p:blipFill>
        <p:spPr>
          <a:xfrm>
            <a:off x="357012" y="106229"/>
            <a:ext cx="1737259" cy="552638"/>
          </a:xfrm>
          <a:prstGeom prst="rect">
            <a:avLst/>
          </a:prstGeom>
        </p:spPr>
      </p:pic>
      <p:pic>
        <p:nvPicPr>
          <p:cNvPr id="3" name="Picture 2">
            <a:extLst>
              <a:ext uri="{FF2B5EF4-FFF2-40B4-BE49-F238E27FC236}">
                <a16:creationId xmlns:a16="http://schemas.microsoft.com/office/drawing/2014/main" id="{578AFBF0-67D5-1E05-CA67-82DDA1E99513}"/>
              </a:ext>
            </a:extLst>
          </p:cNvPr>
          <p:cNvPicPr>
            <a:picLocks noChangeAspect="1"/>
          </p:cNvPicPr>
          <p:nvPr/>
        </p:nvPicPr>
        <p:blipFill>
          <a:blip r:embed="rId3">
            <a:extLst>
              <a:ext uri="{BEBA8EAE-BF5A-486C-A8C5-ECC9F3942E4B}">
                <a14:imgProps xmlns:a14="http://schemas.microsoft.com/office/drawing/2010/main">
                  <a14:imgLayer r:embed="rId4">
                    <a14:imgEffect>
                      <a14:saturation sat="126000"/>
                    </a14:imgEffect>
                  </a14:imgLayer>
                </a14:imgProps>
              </a:ext>
            </a:extLst>
          </a:blip>
          <a:stretch>
            <a:fillRect/>
          </a:stretch>
        </p:blipFill>
        <p:spPr>
          <a:xfrm>
            <a:off x="7860892" y="17739"/>
            <a:ext cx="3769994" cy="658866"/>
          </a:xfrm>
          <a:prstGeom prst="rect">
            <a:avLst/>
          </a:prstGeom>
        </p:spPr>
      </p:pic>
      <p:pic>
        <p:nvPicPr>
          <p:cNvPr id="4" name="Picture 3">
            <a:extLst>
              <a:ext uri="{FF2B5EF4-FFF2-40B4-BE49-F238E27FC236}">
                <a16:creationId xmlns:a16="http://schemas.microsoft.com/office/drawing/2014/main" id="{85C58D04-5605-7BC4-AE6B-D066920E59E4}"/>
              </a:ext>
            </a:extLst>
          </p:cNvPr>
          <p:cNvPicPr>
            <a:picLocks noChangeAspect="1"/>
          </p:cNvPicPr>
          <p:nvPr/>
        </p:nvPicPr>
        <p:blipFill>
          <a:blip r:embed="rId5"/>
          <a:stretch>
            <a:fillRect/>
          </a:stretch>
        </p:blipFill>
        <p:spPr>
          <a:xfrm>
            <a:off x="54340" y="3404614"/>
            <a:ext cx="12083319" cy="48772"/>
          </a:xfrm>
          <a:prstGeom prst="rect">
            <a:avLst/>
          </a:prstGeom>
        </p:spPr>
      </p:pic>
      <p:pic>
        <p:nvPicPr>
          <p:cNvPr id="5" name="Picture 4">
            <a:extLst>
              <a:ext uri="{FF2B5EF4-FFF2-40B4-BE49-F238E27FC236}">
                <a16:creationId xmlns:a16="http://schemas.microsoft.com/office/drawing/2014/main" id="{31A298FF-A9BD-C637-E8C9-67518D443A6A}"/>
              </a:ext>
            </a:extLst>
          </p:cNvPr>
          <p:cNvPicPr>
            <a:picLocks noChangeAspect="1"/>
          </p:cNvPicPr>
          <p:nvPr/>
        </p:nvPicPr>
        <p:blipFill>
          <a:blip r:embed="rId6"/>
          <a:stretch>
            <a:fillRect/>
          </a:stretch>
        </p:blipFill>
        <p:spPr>
          <a:xfrm>
            <a:off x="0" y="658867"/>
            <a:ext cx="12192000" cy="79248"/>
          </a:xfrm>
          <a:prstGeom prst="rect">
            <a:avLst/>
          </a:prstGeom>
        </p:spPr>
      </p:pic>
      <p:pic>
        <p:nvPicPr>
          <p:cNvPr id="6" name="Picture 5">
            <a:extLst>
              <a:ext uri="{FF2B5EF4-FFF2-40B4-BE49-F238E27FC236}">
                <a16:creationId xmlns:a16="http://schemas.microsoft.com/office/drawing/2014/main" id="{D9B2EB7E-C65D-0A2B-9CCF-3EE1CE1A46E5}"/>
              </a:ext>
            </a:extLst>
          </p:cNvPr>
          <p:cNvPicPr>
            <a:picLocks noChangeAspect="1"/>
          </p:cNvPicPr>
          <p:nvPr/>
        </p:nvPicPr>
        <p:blipFill>
          <a:blip r:embed="rId6"/>
          <a:stretch>
            <a:fillRect/>
          </a:stretch>
        </p:blipFill>
        <p:spPr>
          <a:xfrm>
            <a:off x="15011" y="6690819"/>
            <a:ext cx="12192000" cy="60953"/>
          </a:xfrm>
          <a:prstGeom prst="rect">
            <a:avLst/>
          </a:prstGeom>
        </p:spPr>
      </p:pic>
      <p:pic>
        <p:nvPicPr>
          <p:cNvPr id="8" name="Picture 7">
            <a:extLst>
              <a:ext uri="{FF2B5EF4-FFF2-40B4-BE49-F238E27FC236}">
                <a16:creationId xmlns:a16="http://schemas.microsoft.com/office/drawing/2014/main" id="{ECB6DA5D-E978-F314-B33B-ED8E79226ED3}"/>
              </a:ext>
            </a:extLst>
          </p:cNvPr>
          <p:cNvPicPr>
            <a:picLocks noChangeAspect="1"/>
          </p:cNvPicPr>
          <p:nvPr/>
        </p:nvPicPr>
        <p:blipFill>
          <a:blip r:embed="rId7">
            <a:alphaModFix amt="95000"/>
          </a:blip>
          <a:stretch>
            <a:fillRect/>
          </a:stretch>
        </p:blipFill>
        <p:spPr>
          <a:xfrm>
            <a:off x="-306118" y="389176"/>
            <a:ext cx="11937003" cy="5456329"/>
          </a:xfrm>
          <a:prstGeom prst="rect">
            <a:avLst/>
          </a:prstGeom>
        </p:spPr>
      </p:pic>
      <p:sp>
        <p:nvSpPr>
          <p:cNvPr id="11" name="TextBox 10">
            <a:extLst>
              <a:ext uri="{FF2B5EF4-FFF2-40B4-BE49-F238E27FC236}">
                <a16:creationId xmlns:a16="http://schemas.microsoft.com/office/drawing/2014/main" id="{8966216C-F0D7-4525-91EA-5280F4037773}"/>
              </a:ext>
            </a:extLst>
          </p:cNvPr>
          <p:cNvSpPr txBox="1"/>
          <p:nvPr/>
        </p:nvSpPr>
        <p:spPr>
          <a:xfrm>
            <a:off x="442471" y="738115"/>
            <a:ext cx="11764540" cy="7840608"/>
          </a:xfrm>
          <a:prstGeom prst="rect">
            <a:avLst/>
          </a:prstGeom>
          <a:noFill/>
        </p:spPr>
        <p:txBody>
          <a:bodyPr wrap="square" rtlCol="0">
            <a:spAutoFit/>
          </a:bodyPr>
          <a:lstStyle/>
          <a:p>
            <a:pPr marL="285750" indent="-285750">
              <a:buFont typeface="Wingdings" panose="05000000000000000000" pitchFamily="2" charset="2"/>
              <a:buChar char="q"/>
            </a:pPr>
            <a:r>
              <a:rPr lang="en-US" sz="3200" dirty="0"/>
              <a:t>Low environmental impact.</a:t>
            </a:r>
          </a:p>
          <a:p>
            <a:pPr marL="285750" indent="-285750">
              <a:buFont typeface="Wingdings" panose="05000000000000000000" pitchFamily="2" charset="2"/>
              <a:buChar char="q"/>
            </a:pPr>
            <a:r>
              <a:rPr lang="en-US" sz="3200" dirty="0"/>
              <a:t> Pollution-free and organic.</a:t>
            </a:r>
          </a:p>
          <a:p>
            <a:pPr marL="285750" indent="-285750">
              <a:buFont typeface="Wingdings" panose="05000000000000000000" pitchFamily="2" charset="2"/>
              <a:buChar char="q"/>
            </a:pPr>
            <a:r>
              <a:rPr lang="en-US" sz="3200" dirty="0"/>
              <a:t>Minimal energy requirement supports biodiversity.</a:t>
            </a:r>
          </a:p>
          <a:p>
            <a:pPr marL="285750" indent="-285750">
              <a:buFont typeface="Wingdings" panose="05000000000000000000" pitchFamily="2" charset="2"/>
              <a:buChar char="q"/>
            </a:pPr>
            <a:r>
              <a:rPr lang="en-US" sz="3200" dirty="0"/>
              <a:t>Require relatively little water to grow.</a:t>
            </a:r>
          </a:p>
          <a:p>
            <a:pPr marL="285750" indent="-285750">
              <a:buFont typeface="Wingdings" panose="05000000000000000000" pitchFamily="2" charset="2"/>
              <a:buChar char="q"/>
            </a:pPr>
            <a:r>
              <a:rPr lang="en-US" sz="3200" dirty="0"/>
              <a:t>Helps to absorb carbon dioxide during cultivation.</a:t>
            </a:r>
          </a:p>
          <a:p>
            <a:pPr marL="285750" indent="-285750">
              <a:buFont typeface="Wingdings" panose="05000000000000000000" pitchFamily="2" charset="2"/>
              <a:buChar char="q"/>
            </a:pPr>
            <a:r>
              <a:rPr lang="en-US" sz="3200" dirty="0"/>
              <a:t>More resilient to climate-related challenges.</a:t>
            </a:r>
          </a:p>
          <a:p>
            <a:pPr marL="285750" indent="-285750">
              <a:buFont typeface="Wingdings" panose="05000000000000000000" pitchFamily="2" charset="2"/>
              <a:buChar char="q"/>
            </a:pPr>
            <a:r>
              <a:rPr lang="en-US" sz="3200" dirty="0"/>
              <a:t>Contributing to waste management by making use of agricultural by-products.</a:t>
            </a:r>
          </a:p>
          <a:p>
            <a:pPr marL="285750" indent="-285750">
              <a:buFont typeface="Wingdings" panose="05000000000000000000" pitchFamily="2" charset="2"/>
              <a:buChar char="q"/>
            </a:pPr>
            <a:r>
              <a:rPr lang="en-US" sz="3200" dirty="0"/>
              <a:t>Helps reduce landfill waste and contributes to a circular economy.</a:t>
            </a:r>
          </a:p>
          <a:p>
            <a:pPr marL="285750" indent="-285750">
              <a:buFont typeface="Wingdings" panose="05000000000000000000" pitchFamily="2" charset="2"/>
              <a:buChar char="q"/>
            </a:pPr>
            <a:r>
              <a:rPr lang="en-US" sz="3200" dirty="0"/>
              <a:t>Requires no pesticides making cultivation more environmentally friendly.</a:t>
            </a:r>
          </a:p>
          <a:p>
            <a:pPr marL="12700">
              <a:lnSpc>
                <a:spcPct val="100000"/>
              </a:lnSpc>
              <a:spcBef>
                <a:spcPts val="890"/>
              </a:spcBef>
            </a:pPr>
            <a:endParaRPr lang="en-US" sz="2800" dirty="0"/>
          </a:p>
          <a:p>
            <a:pPr marL="285750" indent="-285750">
              <a:buFont typeface="Wingdings" panose="05000000000000000000" pitchFamily="2" charset="2"/>
              <a:buChar char="q"/>
            </a:pPr>
            <a:endParaRPr lang="en-US" sz="2800" dirty="0"/>
          </a:p>
          <a:p>
            <a:pPr marL="285750" indent="-285750">
              <a:buFont typeface="Wingdings" panose="05000000000000000000" pitchFamily="2" charset="2"/>
              <a:buChar char="q"/>
            </a:pPr>
            <a:endParaRPr lang="en-US" sz="2800" dirty="0"/>
          </a:p>
          <a:p>
            <a:pPr marL="285750" indent="-285750">
              <a:buFont typeface="Wingdings" panose="05000000000000000000" pitchFamily="2" charset="2"/>
              <a:buChar char="q"/>
            </a:pPr>
            <a:endParaRPr lang="en-US" sz="2800" dirty="0"/>
          </a:p>
        </p:txBody>
      </p:sp>
    </p:spTree>
    <p:extLst>
      <p:ext uri="{BB962C8B-B14F-4D97-AF65-F5344CB8AC3E}">
        <p14:creationId xmlns:p14="http://schemas.microsoft.com/office/powerpoint/2010/main" val="11648624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CE58F2-54EA-E1D4-40D1-09CB8972934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3EA6B8E-061F-4F2E-75CB-9616A43180B5}"/>
              </a:ext>
            </a:extLst>
          </p:cNvPr>
          <p:cNvPicPr>
            <a:picLocks noChangeAspect="1"/>
          </p:cNvPicPr>
          <p:nvPr/>
        </p:nvPicPr>
        <p:blipFill>
          <a:blip r:embed="rId2"/>
          <a:stretch>
            <a:fillRect/>
          </a:stretch>
        </p:blipFill>
        <p:spPr>
          <a:xfrm>
            <a:off x="357012" y="106229"/>
            <a:ext cx="1737259" cy="552638"/>
          </a:xfrm>
          <a:prstGeom prst="rect">
            <a:avLst/>
          </a:prstGeom>
        </p:spPr>
      </p:pic>
      <p:pic>
        <p:nvPicPr>
          <p:cNvPr id="3" name="Picture 2">
            <a:extLst>
              <a:ext uri="{FF2B5EF4-FFF2-40B4-BE49-F238E27FC236}">
                <a16:creationId xmlns:a16="http://schemas.microsoft.com/office/drawing/2014/main" id="{AD1D799B-39E2-1FEB-4960-2B3076EBADA4}"/>
              </a:ext>
            </a:extLst>
          </p:cNvPr>
          <p:cNvPicPr>
            <a:picLocks noChangeAspect="1"/>
          </p:cNvPicPr>
          <p:nvPr/>
        </p:nvPicPr>
        <p:blipFill>
          <a:blip r:embed="rId3">
            <a:extLst>
              <a:ext uri="{BEBA8EAE-BF5A-486C-A8C5-ECC9F3942E4B}">
                <a14:imgProps xmlns:a14="http://schemas.microsoft.com/office/drawing/2010/main">
                  <a14:imgLayer r:embed="rId4">
                    <a14:imgEffect>
                      <a14:saturation sat="126000"/>
                    </a14:imgEffect>
                  </a14:imgLayer>
                </a14:imgProps>
              </a:ext>
            </a:extLst>
          </a:blip>
          <a:stretch>
            <a:fillRect/>
          </a:stretch>
        </p:blipFill>
        <p:spPr>
          <a:xfrm>
            <a:off x="7860892" y="17739"/>
            <a:ext cx="3769994" cy="658866"/>
          </a:xfrm>
          <a:prstGeom prst="rect">
            <a:avLst/>
          </a:prstGeom>
        </p:spPr>
      </p:pic>
      <p:pic>
        <p:nvPicPr>
          <p:cNvPr id="4" name="Picture 3">
            <a:extLst>
              <a:ext uri="{FF2B5EF4-FFF2-40B4-BE49-F238E27FC236}">
                <a16:creationId xmlns:a16="http://schemas.microsoft.com/office/drawing/2014/main" id="{0136E9A5-8336-B67B-BFCF-CDAA8266BDF5}"/>
              </a:ext>
            </a:extLst>
          </p:cNvPr>
          <p:cNvPicPr>
            <a:picLocks noChangeAspect="1"/>
          </p:cNvPicPr>
          <p:nvPr/>
        </p:nvPicPr>
        <p:blipFill>
          <a:blip r:embed="rId5"/>
          <a:stretch>
            <a:fillRect/>
          </a:stretch>
        </p:blipFill>
        <p:spPr>
          <a:xfrm>
            <a:off x="54340" y="3404614"/>
            <a:ext cx="12083319" cy="48772"/>
          </a:xfrm>
          <a:prstGeom prst="rect">
            <a:avLst/>
          </a:prstGeom>
        </p:spPr>
      </p:pic>
      <p:pic>
        <p:nvPicPr>
          <p:cNvPr id="5" name="Picture 4">
            <a:extLst>
              <a:ext uri="{FF2B5EF4-FFF2-40B4-BE49-F238E27FC236}">
                <a16:creationId xmlns:a16="http://schemas.microsoft.com/office/drawing/2014/main" id="{8155E599-1767-F048-3C33-2795DB33E578}"/>
              </a:ext>
            </a:extLst>
          </p:cNvPr>
          <p:cNvPicPr>
            <a:picLocks noChangeAspect="1"/>
          </p:cNvPicPr>
          <p:nvPr/>
        </p:nvPicPr>
        <p:blipFill>
          <a:blip r:embed="rId6"/>
          <a:stretch>
            <a:fillRect/>
          </a:stretch>
        </p:blipFill>
        <p:spPr>
          <a:xfrm>
            <a:off x="0" y="658867"/>
            <a:ext cx="12192000" cy="79248"/>
          </a:xfrm>
          <a:prstGeom prst="rect">
            <a:avLst/>
          </a:prstGeom>
        </p:spPr>
      </p:pic>
      <p:pic>
        <p:nvPicPr>
          <p:cNvPr id="6" name="Picture 5">
            <a:extLst>
              <a:ext uri="{FF2B5EF4-FFF2-40B4-BE49-F238E27FC236}">
                <a16:creationId xmlns:a16="http://schemas.microsoft.com/office/drawing/2014/main" id="{EC1CEAC4-F210-2E7B-26DD-E98E4DB7F039}"/>
              </a:ext>
            </a:extLst>
          </p:cNvPr>
          <p:cNvPicPr>
            <a:picLocks noChangeAspect="1"/>
          </p:cNvPicPr>
          <p:nvPr/>
        </p:nvPicPr>
        <p:blipFill>
          <a:blip r:embed="rId6"/>
          <a:stretch>
            <a:fillRect/>
          </a:stretch>
        </p:blipFill>
        <p:spPr>
          <a:xfrm>
            <a:off x="15011" y="6690819"/>
            <a:ext cx="12192000" cy="60953"/>
          </a:xfrm>
          <a:prstGeom prst="rect">
            <a:avLst/>
          </a:prstGeom>
        </p:spPr>
      </p:pic>
      <p:pic>
        <p:nvPicPr>
          <p:cNvPr id="8" name="Picture 7">
            <a:extLst>
              <a:ext uri="{FF2B5EF4-FFF2-40B4-BE49-F238E27FC236}">
                <a16:creationId xmlns:a16="http://schemas.microsoft.com/office/drawing/2014/main" id="{98CE0F69-9043-73DA-1B23-C1EF93E82CF1}"/>
              </a:ext>
            </a:extLst>
          </p:cNvPr>
          <p:cNvPicPr>
            <a:picLocks noChangeAspect="1"/>
          </p:cNvPicPr>
          <p:nvPr/>
        </p:nvPicPr>
        <p:blipFill>
          <a:blip r:embed="rId7">
            <a:alphaModFix amt="95000"/>
          </a:blip>
          <a:stretch>
            <a:fillRect/>
          </a:stretch>
        </p:blipFill>
        <p:spPr>
          <a:xfrm>
            <a:off x="-138293" y="658867"/>
            <a:ext cx="11937003" cy="6287650"/>
          </a:xfrm>
          <a:prstGeom prst="rect">
            <a:avLst/>
          </a:prstGeom>
        </p:spPr>
      </p:pic>
      <p:sp>
        <p:nvSpPr>
          <p:cNvPr id="7" name="TextBox 6">
            <a:extLst>
              <a:ext uri="{FF2B5EF4-FFF2-40B4-BE49-F238E27FC236}">
                <a16:creationId xmlns:a16="http://schemas.microsoft.com/office/drawing/2014/main" id="{465BF46A-F73B-055A-56B8-8FCF93DF6E28}"/>
              </a:ext>
            </a:extLst>
          </p:cNvPr>
          <p:cNvSpPr txBox="1"/>
          <p:nvPr/>
        </p:nvSpPr>
        <p:spPr>
          <a:xfrm>
            <a:off x="1548581" y="1681316"/>
            <a:ext cx="9291484" cy="3864078"/>
          </a:xfrm>
          <a:prstGeom prst="rect">
            <a:avLst/>
          </a:prstGeom>
          <a:noFill/>
        </p:spPr>
        <p:txBody>
          <a:bodyPr wrap="square" rtlCol="0">
            <a:spAutoFit/>
          </a:bodyPr>
          <a:lstStyle/>
          <a:p>
            <a:endParaRPr lang="en-US" dirty="0"/>
          </a:p>
        </p:txBody>
      </p:sp>
      <p:pic>
        <p:nvPicPr>
          <p:cNvPr id="10" name="Picture 9">
            <a:extLst>
              <a:ext uri="{FF2B5EF4-FFF2-40B4-BE49-F238E27FC236}">
                <a16:creationId xmlns:a16="http://schemas.microsoft.com/office/drawing/2014/main" id="{F4908569-6942-309F-99DE-E6B7EE2CF6BF}"/>
              </a:ext>
            </a:extLst>
          </p:cNvPr>
          <p:cNvPicPr>
            <a:picLocks noChangeAspect="1"/>
          </p:cNvPicPr>
          <p:nvPr/>
        </p:nvPicPr>
        <p:blipFill>
          <a:blip r:embed="rId8"/>
          <a:stretch>
            <a:fillRect/>
          </a:stretch>
        </p:blipFill>
        <p:spPr>
          <a:xfrm>
            <a:off x="5036949" y="1322333"/>
            <a:ext cx="6965912" cy="4876800"/>
          </a:xfrm>
          <a:prstGeom prst="rect">
            <a:avLst/>
          </a:prstGeom>
        </p:spPr>
      </p:pic>
      <p:sp>
        <p:nvSpPr>
          <p:cNvPr id="12" name="TextBox 11">
            <a:extLst>
              <a:ext uri="{FF2B5EF4-FFF2-40B4-BE49-F238E27FC236}">
                <a16:creationId xmlns:a16="http://schemas.microsoft.com/office/drawing/2014/main" id="{871C2010-B247-0A10-3926-F6B30829F221}"/>
              </a:ext>
            </a:extLst>
          </p:cNvPr>
          <p:cNvSpPr txBox="1"/>
          <p:nvPr/>
        </p:nvSpPr>
        <p:spPr>
          <a:xfrm>
            <a:off x="199465" y="1590808"/>
            <a:ext cx="5738988" cy="4247317"/>
          </a:xfrm>
          <a:prstGeom prst="rect">
            <a:avLst/>
          </a:prstGeom>
          <a:noFill/>
        </p:spPr>
        <p:txBody>
          <a:bodyPr wrap="square">
            <a:spAutoFit/>
          </a:bodyPr>
          <a:lstStyle/>
          <a:p>
            <a:r>
              <a:rPr lang="en-US" sz="5400" dirty="0">
                <a:solidFill>
                  <a:srgbClr val="0070C0"/>
                </a:solidFill>
                <a:latin typeface="Congenial Black" panose="02000503040000020004" pitchFamily="2" charset="0"/>
              </a:rPr>
              <a:t>Mushroom cultivation:</a:t>
            </a:r>
          </a:p>
          <a:p>
            <a:r>
              <a:rPr lang="en-US" sz="5400" dirty="0">
                <a:solidFill>
                  <a:srgbClr val="0070C0"/>
                </a:solidFill>
                <a:latin typeface="Congenial Black" panose="02000503040000020004" pitchFamily="2" charset="0"/>
              </a:rPr>
              <a:t>Sustainability and Economic Benefits</a:t>
            </a:r>
          </a:p>
        </p:txBody>
      </p:sp>
    </p:spTree>
    <p:extLst>
      <p:ext uri="{BB962C8B-B14F-4D97-AF65-F5344CB8AC3E}">
        <p14:creationId xmlns:p14="http://schemas.microsoft.com/office/powerpoint/2010/main" val="40665750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9CFE18-0D11-54B2-870D-35C92AF853C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E0A5E273-FA3F-1DC7-36B5-9C27BB975EE7}"/>
              </a:ext>
            </a:extLst>
          </p:cNvPr>
          <p:cNvPicPr>
            <a:picLocks noChangeAspect="1"/>
          </p:cNvPicPr>
          <p:nvPr/>
        </p:nvPicPr>
        <p:blipFill>
          <a:blip r:embed="rId2"/>
          <a:stretch>
            <a:fillRect/>
          </a:stretch>
        </p:blipFill>
        <p:spPr>
          <a:xfrm>
            <a:off x="357012" y="106229"/>
            <a:ext cx="1737259" cy="552638"/>
          </a:xfrm>
          <a:prstGeom prst="rect">
            <a:avLst/>
          </a:prstGeom>
        </p:spPr>
      </p:pic>
      <p:pic>
        <p:nvPicPr>
          <p:cNvPr id="3" name="Picture 2">
            <a:extLst>
              <a:ext uri="{FF2B5EF4-FFF2-40B4-BE49-F238E27FC236}">
                <a16:creationId xmlns:a16="http://schemas.microsoft.com/office/drawing/2014/main" id="{6741FB58-9226-688D-8EE9-B3A7E177B7D7}"/>
              </a:ext>
            </a:extLst>
          </p:cNvPr>
          <p:cNvPicPr>
            <a:picLocks noChangeAspect="1"/>
          </p:cNvPicPr>
          <p:nvPr/>
        </p:nvPicPr>
        <p:blipFill>
          <a:blip r:embed="rId3">
            <a:extLst>
              <a:ext uri="{BEBA8EAE-BF5A-486C-A8C5-ECC9F3942E4B}">
                <a14:imgProps xmlns:a14="http://schemas.microsoft.com/office/drawing/2010/main">
                  <a14:imgLayer r:embed="rId4">
                    <a14:imgEffect>
                      <a14:saturation sat="126000"/>
                    </a14:imgEffect>
                  </a14:imgLayer>
                </a14:imgProps>
              </a:ext>
            </a:extLst>
          </a:blip>
          <a:stretch>
            <a:fillRect/>
          </a:stretch>
        </p:blipFill>
        <p:spPr>
          <a:xfrm>
            <a:off x="7860892" y="17739"/>
            <a:ext cx="3769994" cy="658866"/>
          </a:xfrm>
          <a:prstGeom prst="rect">
            <a:avLst/>
          </a:prstGeom>
        </p:spPr>
      </p:pic>
      <p:pic>
        <p:nvPicPr>
          <p:cNvPr id="4" name="Picture 3">
            <a:extLst>
              <a:ext uri="{FF2B5EF4-FFF2-40B4-BE49-F238E27FC236}">
                <a16:creationId xmlns:a16="http://schemas.microsoft.com/office/drawing/2014/main" id="{4390248A-56B9-A725-3FE1-F71A93AA77F2}"/>
              </a:ext>
            </a:extLst>
          </p:cNvPr>
          <p:cNvPicPr>
            <a:picLocks noChangeAspect="1"/>
          </p:cNvPicPr>
          <p:nvPr/>
        </p:nvPicPr>
        <p:blipFill>
          <a:blip r:embed="rId5"/>
          <a:stretch>
            <a:fillRect/>
          </a:stretch>
        </p:blipFill>
        <p:spPr>
          <a:xfrm>
            <a:off x="54340" y="3404614"/>
            <a:ext cx="12083319" cy="48772"/>
          </a:xfrm>
          <a:prstGeom prst="rect">
            <a:avLst/>
          </a:prstGeom>
        </p:spPr>
      </p:pic>
      <p:pic>
        <p:nvPicPr>
          <p:cNvPr id="5" name="Picture 4">
            <a:extLst>
              <a:ext uri="{FF2B5EF4-FFF2-40B4-BE49-F238E27FC236}">
                <a16:creationId xmlns:a16="http://schemas.microsoft.com/office/drawing/2014/main" id="{5F906CCE-9FCC-85C0-6143-2D6A0EA8E0F6}"/>
              </a:ext>
            </a:extLst>
          </p:cNvPr>
          <p:cNvPicPr>
            <a:picLocks noChangeAspect="1"/>
          </p:cNvPicPr>
          <p:nvPr/>
        </p:nvPicPr>
        <p:blipFill>
          <a:blip r:embed="rId6"/>
          <a:stretch>
            <a:fillRect/>
          </a:stretch>
        </p:blipFill>
        <p:spPr>
          <a:xfrm>
            <a:off x="0" y="658867"/>
            <a:ext cx="12192000" cy="79248"/>
          </a:xfrm>
          <a:prstGeom prst="rect">
            <a:avLst/>
          </a:prstGeom>
        </p:spPr>
      </p:pic>
      <p:pic>
        <p:nvPicPr>
          <p:cNvPr id="6" name="Picture 5">
            <a:extLst>
              <a:ext uri="{FF2B5EF4-FFF2-40B4-BE49-F238E27FC236}">
                <a16:creationId xmlns:a16="http://schemas.microsoft.com/office/drawing/2014/main" id="{83212013-C402-C7A6-43F9-FE6A7271BF13}"/>
              </a:ext>
            </a:extLst>
          </p:cNvPr>
          <p:cNvPicPr>
            <a:picLocks noChangeAspect="1"/>
          </p:cNvPicPr>
          <p:nvPr/>
        </p:nvPicPr>
        <p:blipFill>
          <a:blip r:embed="rId6"/>
          <a:stretch>
            <a:fillRect/>
          </a:stretch>
        </p:blipFill>
        <p:spPr>
          <a:xfrm>
            <a:off x="15011" y="6690819"/>
            <a:ext cx="12192000" cy="60953"/>
          </a:xfrm>
          <a:prstGeom prst="rect">
            <a:avLst/>
          </a:prstGeom>
        </p:spPr>
      </p:pic>
      <p:pic>
        <p:nvPicPr>
          <p:cNvPr id="8" name="Picture 7">
            <a:extLst>
              <a:ext uri="{FF2B5EF4-FFF2-40B4-BE49-F238E27FC236}">
                <a16:creationId xmlns:a16="http://schemas.microsoft.com/office/drawing/2014/main" id="{77311F1F-CD1E-4AE1-2F52-E392292A0423}"/>
              </a:ext>
            </a:extLst>
          </p:cNvPr>
          <p:cNvPicPr>
            <a:picLocks noChangeAspect="1"/>
          </p:cNvPicPr>
          <p:nvPr/>
        </p:nvPicPr>
        <p:blipFill>
          <a:blip r:embed="rId7">
            <a:alphaModFix amt="95000"/>
          </a:blip>
          <a:stretch>
            <a:fillRect/>
          </a:stretch>
        </p:blipFill>
        <p:spPr>
          <a:xfrm>
            <a:off x="15011" y="742804"/>
            <a:ext cx="11937003" cy="5456329"/>
          </a:xfrm>
          <a:prstGeom prst="rect">
            <a:avLst/>
          </a:prstGeom>
        </p:spPr>
      </p:pic>
      <p:sp>
        <p:nvSpPr>
          <p:cNvPr id="13" name="TextBox 12">
            <a:extLst>
              <a:ext uri="{FF2B5EF4-FFF2-40B4-BE49-F238E27FC236}">
                <a16:creationId xmlns:a16="http://schemas.microsoft.com/office/drawing/2014/main" id="{2FFDCFBF-0DF6-5009-6B31-308429FFE2A5}"/>
              </a:ext>
            </a:extLst>
          </p:cNvPr>
          <p:cNvSpPr txBox="1"/>
          <p:nvPr/>
        </p:nvSpPr>
        <p:spPr>
          <a:xfrm>
            <a:off x="357012" y="716223"/>
            <a:ext cx="11595002" cy="6555641"/>
          </a:xfrm>
          <a:prstGeom prst="rect">
            <a:avLst/>
          </a:prstGeom>
          <a:noFill/>
        </p:spPr>
        <p:txBody>
          <a:bodyPr wrap="square" rtlCol="0">
            <a:spAutoFit/>
          </a:bodyPr>
          <a:lstStyle/>
          <a:p>
            <a:pPr marL="457200" indent="-457200">
              <a:buFont typeface="Wingdings" panose="05000000000000000000" pitchFamily="2" charset="2"/>
              <a:buChar char="Ø"/>
            </a:pPr>
            <a:r>
              <a:rPr lang="en-US" sz="3200" dirty="0"/>
              <a:t>Ideal for urban and small-scale farmers.</a:t>
            </a:r>
          </a:p>
          <a:p>
            <a:pPr marL="457200" indent="-457200">
              <a:buFont typeface="Wingdings" panose="05000000000000000000" pitchFamily="2" charset="2"/>
              <a:buChar char="Ø"/>
            </a:pPr>
            <a:r>
              <a:rPr lang="en-US" sz="3200" dirty="0"/>
              <a:t>Creates jobs in farming, processing, and distribution.</a:t>
            </a:r>
          </a:p>
          <a:p>
            <a:pPr marL="457200" indent="-457200">
              <a:buFont typeface="Wingdings" panose="05000000000000000000" pitchFamily="2" charset="2"/>
              <a:buChar char="Ø"/>
            </a:pPr>
            <a:r>
              <a:rPr lang="en-US" sz="3200" dirty="0"/>
              <a:t>Rapid income generation through quick mushroom cultivation.</a:t>
            </a:r>
          </a:p>
          <a:p>
            <a:pPr marL="457200" indent="-457200">
              <a:buFont typeface="Wingdings" panose="05000000000000000000" pitchFamily="2" charset="2"/>
              <a:buChar char="Ø"/>
            </a:pPr>
            <a:r>
              <a:rPr lang="en-US" sz="3200" dirty="0"/>
              <a:t>Contributes to skill development in rural communities.</a:t>
            </a:r>
          </a:p>
          <a:p>
            <a:pPr marL="457200" indent="-457200">
              <a:buFont typeface="Wingdings" panose="05000000000000000000" pitchFamily="2" charset="2"/>
              <a:buChar char="Ø"/>
            </a:pPr>
            <a:r>
              <a:rPr lang="en-US" sz="3200" dirty="0"/>
              <a:t>Generates additional income from Agrotourism and educational workshops.</a:t>
            </a:r>
          </a:p>
          <a:p>
            <a:pPr marL="457200" indent="-457200">
              <a:buFont typeface="Wingdings" panose="05000000000000000000" pitchFamily="2" charset="2"/>
              <a:buChar char="Ø"/>
            </a:pPr>
            <a:r>
              <a:rPr lang="en-US" sz="3200" dirty="0"/>
              <a:t>Lower financial barriers enabling new and smaller farmers to enter the mushroom industry.</a:t>
            </a:r>
          </a:p>
          <a:p>
            <a:pPr marL="457200" indent="-457200">
              <a:buFont typeface="Wingdings" panose="05000000000000000000" pitchFamily="2" charset="2"/>
              <a:buChar char="Ø"/>
            </a:pPr>
            <a:r>
              <a:rPr lang="en-US" sz="3200" dirty="0"/>
              <a:t>Rising domestic demand and export potential boost economic opportunities.</a:t>
            </a:r>
          </a:p>
          <a:p>
            <a:pPr marL="457200" indent="-457200">
              <a:buFont typeface="Wingdings" panose="05000000000000000000" pitchFamily="2" charset="2"/>
              <a:buChar char="Ø"/>
            </a:pPr>
            <a:r>
              <a:rPr lang="en-US" sz="3200" dirty="0"/>
              <a:t>India is well-positioned to grow and export mushrooms, especially in regions like the Middle East, Europe, and the U.S.</a:t>
            </a:r>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endParaRPr lang="en-US" dirty="0"/>
          </a:p>
        </p:txBody>
      </p:sp>
    </p:spTree>
    <p:extLst>
      <p:ext uri="{BB962C8B-B14F-4D97-AF65-F5344CB8AC3E}">
        <p14:creationId xmlns:p14="http://schemas.microsoft.com/office/powerpoint/2010/main" val="27373721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30029C-AFC4-91F0-0A58-0DC295CD95F7}"/>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6AC33516-992B-D3F4-13AB-517B2CA2AAF3}"/>
              </a:ext>
            </a:extLst>
          </p:cNvPr>
          <p:cNvPicPr>
            <a:picLocks noChangeAspect="1"/>
          </p:cNvPicPr>
          <p:nvPr/>
        </p:nvPicPr>
        <p:blipFill>
          <a:blip r:embed="rId2"/>
          <a:stretch>
            <a:fillRect/>
          </a:stretch>
        </p:blipFill>
        <p:spPr>
          <a:xfrm>
            <a:off x="357012" y="106229"/>
            <a:ext cx="1737259" cy="552638"/>
          </a:xfrm>
          <a:prstGeom prst="rect">
            <a:avLst/>
          </a:prstGeom>
        </p:spPr>
      </p:pic>
      <p:pic>
        <p:nvPicPr>
          <p:cNvPr id="3" name="Picture 2">
            <a:extLst>
              <a:ext uri="{FF2B5EF4-FFF2-40B4-BE49-F238E27FC236}">
                <a16:creationId xmlns:a16="http://schemas.microsoft.com/office/drawing/2014/main" id="{3DDFAB3C-7B4C-F22F-8A55-76D663F411F0}"/>
              </a:ext>
            </a:extLst>
          </p:cNvPr>
          <p:cNvPicPr>
            <a:picLocks noChangeAspect="1"/>
          </p:cNvPicPr>
          <p:nvPr/>
        </p:nvPicPr>
        <p:blipFill>
          <a:blip r:embed="rId3">
            <a:extLst>
              <a:ext uri="{BEBA8EAE-BF5A-486C-A8C5-ECC9F3942E4B}">
                <a14:imgProps xmlns:a14="http://schemas.microsoft.com/office/drawing/2010/main">
                  <a14:imgLayer r:embed="rId4">
                    <a14:imgEffect>
                      <a14:saturation sat="126000"/>
                    </a14:imgEffect>
                  </a14:imgLayer>
                </a14:imgProps>
              </a:ext>
            </a:extLst>
          </a:blip>
          <a:stretch>
            <a:fillRect/>
          </a:stretch>
        </p:blipFill>
        <p:spPr>
          <a:xfrm>
            <a:off x="7860892" y="17739"/>
            <a:ext cx="3769994" cy="658866"/>
          </a:xfrm>
          <a:prstGeom prst="rect">
            <a:avLst/>
          </a:prstGeom>
        </p:spPr>
      </p:pic>
      <p:pic>
        <p:nvPicPr>
          <p:cNvPr id="4" name="Picture 3">
            <a:extLst>
              <a:ext uri="{FF2B5EF4-FFF2-40B4-BE49-F238E27FC236}">
                <a16:creationId xmlns:a16="http://schemas.microsoft.com/office/drawing/2014/main" id="{88684718-4E4F-B998-AB62-8B5FFE0EF31C}"/>
              </a:ext>
            </a:extLst>
          </p:cNvPr>
          <p:cNvPicPr>
            <a:picLocks noChangeAspect="1"/>
          </p:cNvPicPr>
          <p:nvPr/>
        </p:nvPicPr>
        <p:blipFill>
          <a:blip r:embed="rId5"/>
          <a:stretch>
            <a:fillRect/>
          </a:stretch>
        </p:blipFill>
        <p:spPr>
          <a:xfrm>
            <a:off x="54340" y="3404614"/>
            <a:ext cx="12083319" cy="48772"/>
          </a:xfrm>
          <a:prstGeom prst="rect">
            <a:avLst/>
          </a:prstGeom>
        </p:spPr>
      </p:pic>
      <p:pic>
        <p:nvPicPr>
          <p:cNvPr id="5" name="Picture 4">
            <a:extLst>
              <a:ext uri="{FF2B5EF4-FFF2-40B4-BE49-F238E27FC236}">
                <a16:creationId xmlns:a16="http://schemas.microsoft.com/office/drawing/2014/main" id="{EBC3E641-DAAD-6FFC-A580-7BC1F017BDF5}"/>
              </a:ext>
            </a:extLst>
          </p:cNvPr>
          <p:cNvPicPr>
            <a:picLocks noChangeAspect="1"/>
          </p:cNvPicPr>
          <p:nvPr/>
        </p:nvPicPr>
        <p:blipFill>
          <a:blip r:embed="rId6"/>
          <a:stretch>
            <a:fillRect/>
          </a:stretch>
        </p:blipFill>
        <p:spPr>
          <a:xfrm>
            <a:off x="0" y="658867"/>
            <a:ext cx="12192000" cy="79248"/>
          </a:xfrm>
          <a:prstGeom prst="rect">
            <a:avLst/>
          </a:prstGeom>
        </p:spPr>
      </p:pic>
      <p:pic>
        <p:nvPicPr>
          <p:cNvPr id="6" name="Picture 5">
            <a:extLst>
              <a:ext uri="{FF2B5EF4-FFF2-40B4-BE49-F238E27FC236}">
                <a16:creationId xmlns:a16="http://schemas.microsoft.com/office/drawing/2014/main" id="{35EC08ED-3652-F5D5-887E-08290EB3DB36}"/>
              </a:ext>
            </a:extLst>
          </p:cNvPr>
          <p:cNvPicPr>
            <a:picLocks noChangeAspect="1"/>
          </p:cNvPicPr>
          <p:nvPr/>
        </p:nvPicPr>
        <p:blipFill>
          <a:blip r:embed="rId6"/>
          <a:stretch>
            <a:fillRect/>
          </a:stretch>
        </p:blipFill>
        <p:spPr>
          <a:xfrm>
            <a:off x="15011" y="6690819"/>
            <a:ext cx="12192000" cy="60953"/>
          </a:xfrm>
          <a:prstGeom prst="rect">
            <a:avLst/>
          </a:prstGeom>
        </p:spPr>
      </p:pic>
      <p:pic>
        <p:nvPicPr>
          <p:cNvPr id="8" name="Picture 7">
            <a:extLst>
              <a:ext uri="{FF2B5EF4-FFF2-40B4-BE49-F238E27FC236}">
                <a16:creationId xmlns:a16="http://schemas.microsoft.com/office/drawing/2014/main" id="{01BB770F-D8BF-1327-886B-17386AFC5991}"/>
              </a:ext>
            </a:extLst>
          </p:cNvPr>
          <p:cNvPicPr>
            <a:picLocks noChangeAspect="1"/>
          </p:cNvPicPr>
          <p:nvPr/>
        </p:nvPicPr>
        <p:blipFill>
          <a:blip r:embed="rId7">
            <a:alphaModFix amt="95000"/>
          </a:blip>
          <a:stretch>
            <a:fillRect/>
          </a:stretch>
        </p:blipFill>
        <p:spPr>
          <a:xfrm>
            <a:off x="-138293" y="658867"/>
            <a:ext cx="11937003" cy="6287650"/>
          </a:xfrm>
          <a:prstGeom prst="rect">
            <a:avLst/>
          </a:prstGeom>
        </p:spPr>
      </p:pic>
      <p:sp>
        <p:nvSpPr>
          <p:cNvPr id="7" name="TextBox 6">
            <a:extLst>
              <a:ext uri="{FF2B5EF4-FFF2-40B4-BE49-F238E27FC236}">
                <a16:creationId xmlns:a16="http://schemas.microsoft.com/office/drawing/2014/main" id="{375B2D11-AC59-963B-D235-FB5AAAB4A8A2}"/>
              </a:ext>
            </a:extLst>
          </p:cNvPr>
          <p:cNvSpPr txBox="1"/>
          <p:nvPr/>
        </p:nvSpPr>
        <p:spPr>
          <a:xfrm>
            <a:off x="1548581" y="1681316"/>
            <a:ext cx="9291484" cy="3864078"/>
          </a:xfrm>
          <a:prstGeom prst="rect">
            <a:avLst/>
          </a:prstGeom>
          <a:noFill/>
        </p:spPr>
        <p:txBody>
          <a:bodyPr wrap="square" rtlCol="0">
            <a:spAutoFit/>
          </a:bodyPr>
          <a:lstStyle/>
          <a:p>
            <a:endParaRPr lang="en-US" dirty="0"/>
          </a:p>
        </p:txBody>
      </p:sp>
      <p:pic>
        <p:nvPicPr>
          <p:cNvPr id="10" name="Picture 9">
            <a:extLst>
              <a:ext uri="{FF2B5EF4-FFF2-40B4-BE49-F238E27FC236}">
                <a16:creationId xmlns:a16="http://schemas.microsoft.com/office/drawing/2014/main" id="{556ADA89-386B-C01D-1954-0CAD45E4DE23}"/>
              </a:ext>
            </a:extLst>
          </p:cNvPr>
          <p:cNvPicPr>
            <a:picLocks noChangeAspect="1"/>
          </p:cNvPicPr>
          <p:nvPr/>
        </p:nvPicPr>
        <p:blipFill>
          <a:blip r:embed="rId8"/>
          <a:stretch>
            <a:fillRect/>
          </a:stretch>
        </p:blipFill>
        <p:spPr>
          <a:xfrm>
            <a:off x="5375656" y="1312606"/>
            <a:ext cx="6762003" cy="4857750"/>
          </a:xfrm>
          <a:prstGeom prst="rect">
            <a:avLst/>
          </a:prstGeom>
        </p:spPr>
      </p:pic>
      <p:sp>
        <p:nvSpPr>
          <p:cNvPr id="12" name="TextBox 11">
            <a:extLst>
              <a:ext uri="{FF2B5EF4-FFF2-40B4-BE49-F238E27FC236}">
                <a16:creationId xmlns:a16="http://schemas.microsoft.com/office/drawing/2014/main" id="{F5E1D5E2-01B1-DBC4-D834-37E15A285DB0}"/>
              </a:ext>
            </a:extLst>
          </p:cNvPr>
          <p:cNvSpPr txBox="1"/>
          <p:nvPr/>
        </p:nvSpPr>
        <p:spPr>
          <a:xfrm>
            <a:off x="350210" y="1329727"/>
            <a:ext cx="5745790" cy="4247317"/>
          </a:xfrm>
          <a:prstGeom prst="rect">
            <a:avLst/>
          </a:prstGeom>
          <a:noFill/>
        </p:spPr>
        <p:txBody>
          <a:bodyPr wrap="square">
            <a:spAutoFit/>
          </a:bodyPr>
          <a:lstStyle/>
          <a:p>
            <a:r>
              <a:rPr lang="en-US" sz="5400" dirty="0">
                <a:solidFill>
                  <a:schemeClr val="accent5">
                    <a:lumMod val="75000"/>
                  </a:schemeClr>
                </a:solidFill>
                <a:latin typeface="Congenial Black" panose="02000503040000020004" pitchFamily="2" charset="0"/>
              </a:rPr>
              <a:t>Mushroom cultivation:</a:t>
            </a:r>
          </a:p>
          <a:p>
            <a:r>
              <a:rPr lang="en-US" sz="5400" dirty="0">
                <a:solidFill>
                  <a:schemeClr val="accent5">
                    <a:lumMod val="75000"/>
                  </a:schemeClr>
                </a:solidFill>
                <a:latin typeface="Congenial Black" panose="02000503040000020004" pitchFamily="2" charset="0"/>
              </a:rPr>
              <a:t>Sustainability and Agricultural Benefits</a:t>
            </a:r>
          </a:p>
        </p:txBody>
      </p:sp>
    </p:spTree>
    <p:extLst>
      <p:ext uri="{BB962C8B-B14F-4D97-AF65-F5344CB8AC3E}">
        <p14:creationId xmlns:p14="http://schemas.microsoft.com/office/powerpoint/2010/main" val="42425250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4F0412-1653-0F4A-E753-07B9A5E3A3D7}"/>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6C3196D-0885-1988-9726-68777397EEE8}"/>
              </a:ext>
            </a:extLst>
          </p:cNvPr>
          <p:cNvPicPr>
            <a:picLocks noChangeAspect="1"/>
          </p:cNvPicPr>
          <p:nvPr/>
        </p:nvPicPr>
        <p:blipFill>
          <a:blip r:embed="rId2"/>
          <a:stretch>
            <a:fillRect/>
          </a:stretch>
        </p:blipFill>
        <p:spPr>
          <a:xfrm>
            <a:off x="357012" y="106229"/>
            <a:ext cx="1737259" cy="552638"/>
          </a:xfrm>
          <a:prstGeom prst="rect">
            <a:avLst/>
          </a:prstGeom>
        </p:spPr>
      </p:pic>
      <p:pic>
        <p:nvPicPr>
          <p:cNvPr id="3" name="Picture 2">
            <a:extLst>
              <a:ext uri="{FF2B5EF4-FFF2-40B4-BE49-F238E27FC236}">
                <a16:creationId xmlns:a16="http://schemas.microsoft.com/office/drawing/2014/main" id="{6952C004-F44D-F4A5-F3E4-937B8ED91565}"/>
              </a:ext>
            </a:extLst>
          </p:cNvPr>
          <p:cNvPicPr>
            <a:picLocks noChangeAspect="1"/>
          </p:cNvPicPr>
          <p:nvPr/>
        </p:nvPicPr>
        <p:blipFill>
          <a:blip r:embed="rId3">
            <a:extLst>
              <a:ext uri="{BEBA8EAE-BF5A-486C-A8C5-ECC9F3942E4B}">
                <a14:imgProps xmlns:a14="http://schemas.microsoft.com/office/drawing/2010/main">
                  <a14:imgLayer r:embed="rId4">
                    <a14:imgEffect>
                      <a14:saturation sat="126000"/>
                    </a14:imgEffect>
                  </a14:imgLayer>
                </a14:imgProps>
              </a:ext>
            </a:extLst>
          </a:blip>
          <a:stretch>
            <a:fillRect/>
          </a:stretch>
        </p:blipFill>
        <p:spPr>
          <a:xfrm>
            <a:off x="7860892" y="17739"/>
            <a:ext cx="3769994" cy="658866"/>
          </a:xfrm>
          <a:prstGeom prst="rect">
            <a:avLst/>
          </a:prstGeom>
        </p:spPr>
      </p:pic>
      <p:pic>
        <p:nvPicPr>
          <p:cNvPr id="4" name="Picture 3">
            <a:extLst>
              <a:ext uri="{FF2B5EF4-FFF2-40B4-BE49-F238E27FC236}">
                <a16:creationId xmlns:a16="http://schemas.microsoft.com/office/drawing/2014/main" id="{435D7E8A-0DEB-35C6-D1FF-D009FFBA0D56}"/>
              </a:ext>
            </a:extLst>
          </p:cNvPr>
          <p:cNvPicPr>
            <a:picLocks noChangeAspect="1"/>
          </p:cNvPicPr>
          <p:nvPr/>
        </p:nvPicPr>
        <p:blipFill>
          <a:blip r:embed="rId5"/>
          <a:stretch>
            <a:fillRect/>
          </a:stretch>
        </p:blipFill>
        <p:spPr>
          <a:xfrm>
            <a:off x="54340" y="3404614"/>
            <a:ext cx="12083319" cy="48772"/>
          </a:xfrm>
          <a:prstGeom prst="rect">
            <a:avLst/>
          </a:prstGeom>
        </p:spPr>
      </p:pic>
      <p:pic>
        <p:nvPicPr>
          <p:cNvPr id="5" name="Picture 4">
            <a:extLst>
              <a:ext uri="{FF2B5EF4-FFF2-40B4-BE49-F238E27FC236}">
                <a16:creationId xmlns:a16="http://schemas.microsoft.com/office/drawing/2014/main" id="{94FBF72B-50EC-D44E-FAD7-3380A70B7645}"/>
              </a:ext>
            </a:extLst>
          </p:cNvPr>
          <p:cNvPicPr>
            <a:picLocks noChangeAspect="1"/>
          </p:cNvPicPr>
          <p:nvPr/>
        </p:nvPicPr>
        <p:blipFill>
          <a:blip r:embed="rId6"/>
          <a:stretch>
            <a:fillRect/>
          </a:stretch>
        </p:blipFill>
        <p:spPr>
          <a:xfrm>
            <a:off x="0" y="658867"/>
            <a:ext cx="12192000" cy="79248"/>
          </a:xfrm>
          <a:prstGeom prst="rect">
            <a:avLst/>
          </a:prstGeom>
        </p:spPr>
      </p:pic>
      <p:pic>
        <p:nvPicPr>
          <p:cNvPr id="6" name="Picture 5">
            <a:extLst>
              <a:ext uri="{FF2B5EF4-FFF2-40B4-BE49-F238E27FC236}">
                <a16:creationId xmlns:a16="http://schemas.microsoft.com/office/drawing/2014/main" id="{BBA4E983-C271-CA76-B926-44CB8B48D57A}"/>
              </a:ext>
            </a:extLst>
          </p:cNvPr>
          <p:cNvPicPr>
            <a:picLocks noChangeAspect="1"/>
          </p:cNvPicPr>
          <p:nvPr/>
        </p:nvPicPr>
        <p:blipFill>
          <a:blip r:embed="rId6"/>
          <a:stretch>
            <a:fillRect/>
          </a:stretch>
        </p:blipFill>
        <p:spPr>
          <a:xfrm>
            <a:off x="15011" y="6690819"/>
            <a:ext cx="12192000" cy="60953"/>
          </a:xfrm>
          <a:prstGeom prst="rect">
            <a:avLst/>
          </a:prstGeom>
        </p:spPr>
      </p:pic>
      <p:pic>
        <p:nvPicPr>
          <p:cNvPr id="8" name="Picture 7">
            <a:extLst>
              <a:ext uri="{FF2B5EF4-FFF2-40B4-BE49-F238E27FC236}">
                <a16:creationId xmlns:a16="http://schemas.microsoft.com/office/drawing/2014/main" id="{7F4706BE-40A7-FCE2-7D86-6EFD11A7D0E1}"/>
              </a:ext>
            </a:extLst>
          </p:cNvPr>
          <p:cNvPicPr>
            <a:picLocks noChangeAspect="1"/>
          </p:cNvPicPr>
          <p:nvPr/>
        </p:nvPicPr>
        <p:blipFill>
          <a:blip r:embed="rId7">
            <a:alphaModFix amt="95000"/>
          </a:blip>
          <a:stretch>
            <a:fillRect/>
          </a:stretch>
        </p:blipFill>
        <p:spPr>
          <a:xfrm>
            <a:off x="-138293" y="658867"/>
            <a:ext cx="11937003" cy="6287650"/>
          </a:xfrm>
          <a:prstGeom prst="rect">
            <a:avLst/>
          </a:prstGeom>
        </p:spPr>
      </p:pic>
      <p:sp>
        <p:nvSpPr>
          <p:cNvPr id="22" name="TextBox 21">
            <a:extLst>
              <a:ext uri="{FF2B5EF4-FFF2-40B4-BE49-F238E27FC236}">
                <a16:creationId xmlns:a16="http://schemas.microsoft.com/office/drawing/2014/main" id="{14EA5935-8A85-250B-25EB-1BA0DA2460E2}"/>
              </a:ext>
            </a:extLst>
          </p:cNvPr>
          <p:cNvSpPr txBox="1"/>
          <p:nvPr/>
        </p:nvSpPr>
        <p:spPr>
          <a:xfrm>
            <a:off x="668956" y="735207"/>
            <a:ext cx="9797483" cy="646331"/>
          </a:xfrm>
          <a:prstGeom prst="rect">
            <a:avLst/>
          </a:prstGeom>
          <a:noFill/>
        </p:spPr>
        <p:txBody>
          <a:bodyPr wrap="square" rtlCol="0">
            <a:spAutoFit/>
          </a:bodyPr>
          <a:lstStyle/>
          <a:p>
            <a:endParaRPr lang="en-US" sz="1800" b="1" kern="0" dirty="0">
              <a:solidFill>
                <a:srgbClr val="C00000"/>
              </a:solidFill>
              <a:effectLst/>
              <a:latin typeface="Congenial Black" panose="02000503040000020004" pitchFamily="2" charset="0"/>
              <a:ea typeface="Times New Roman" panose="02020603050405020304" pitchFamily="18" charset="0"/>
            </a:endParaRPr>
          </a:p>
          <a:p>
            <a:endParaRPr lang="en-US" dirty="0"/>
          </a:p>
        </p:txBody>
      </p:sp>
      <p:sp>
        <p:nvSpPr>
          <p:cNvPr id="27" name="TextBox 26">
            <a:extLst>
              <a:ext uri="{FF2B5EF4-FFF2-40B4-BE49-F238E27FC236}">
                <a16:creationId xmlns:a16="http://schemas.microsoft.com/office/drawing/2014/main" id="{3D44E054-B839-5183-0F71-0AE1E934578A}"/>
              </a:ext>
            </a:extLst>
          </p:cNvPr>
          <p:cNvSpPr txBox="1"/>
          <p:nvPr/>
        </p:nvSpPr>
        <p:spPr>
          <a:xfrm>
            <a:off x="668956" y="840514"/>
            <a:ext cx="11283058" cy="6986528"/>
          </a:xfrm>
          <a:prstGeom prst="rect">
            <a:avLst/>
          </a:prstGeom>
          <a:noFill/>
        </p:spPr>
        <p:txBody>
          <a:bodyPr wrap="square" rtlCol="0">
            <a:spAutoFit/>
          </a:bodyPr>
          <a:lstStyle/>
          <a:p>
            <a:pPr marL="285750" indent="-285750">
              <a:buFont typeface="Wingdings" panose="05000000000000000000" pitchFamily="2" charset="2"/>
              <a:buChar char="q"/>
            </a:pPr>
            <a:r>
              <a:rPr lang="en-US" sz="3200" dirty="0"/>
              <a:t>Valuable in addressing food security and hunger.</a:t>
            </a:r>
          </a:p>
          <a:p>
            <a:pPr marL="285750" indent="-285750">
              <a:buFont typeface="Wingdings" panose="05000000000000000000" pitchFamily="2" charset="2"/>
              <a:buChar char="q"/>
            </a:pPr>
            <a:r>
              <a:rPr lang="en-US" sz="3200" dirty="0"/>
              <a:t>Affordable source of high-quality nutrition</a:t>
            </a:r>
          </a:p>
          <a:p>
            <a:pPr marL="285750" indent="-285750">
              <a:buFont typeface="Wingdings" panose="05000000000000000000" pitchFamily="2" charset="2"/>
              <a:buChar char="q"/>
            </a:pPr>
            <a:r>
              <a:rPr lang="en-US" sz="3200" dirty="0"/>
              <a:t>Convert agricultural waste into nutritious food.</a:t>
            </a:r>
          </a:p>
          <a:p>
            <a:pPr marL="285750" indent="-285750">
              <a:buFont typeface="Wingdings" panose="05000000000000000000" pitchFamily="2" charset="2"/>
              <a:buChar char="q"/>
            </a:pPr>
            <a:r>
              <a:rPr lang="en-US" sz="3200" dirty="0"/>
              <a:t>By-products of mushroom cultivation improve soil health and fertility.</a:t>
            </a:r>
          </a:p>
          <a:p>
            <a:pPr marL="285750" indent="-285750">
              <a:buFont typeface="Wingdings" panose="05000000000000000000" pitchFamily="2" charset="2"/>
              <a:buChar char="q"/>
            </a:pPr>
            <a:r>
              <a:rPr lang="en-US" sz="3200" dirty="0"/>
              <a:t>Wastes from mushroom cultivation are recycled back into other agricultural and farming systems.</a:t>
            </a:r>
          </a:p>
          <a:p>
            <a:pPr marL="285750" indent="-285750">
              <a:buFont typeface="Wingdings" panose="05000000000000000000" pitchFamily="2" charset="2"/>
              <a:buChar char="q"/>
            </a:pPr>
            <a:r>
              <a:rPr lang="en-US" sz="3200" dirty="0"/>
              <a:t>Mushroom’s root structure captures and stores </a:t>
            </a:r>
            <a:r>
              <a:rPr lang="en-US" sz="3200" b="1" dirty="0"/>
              <a:t>CO2</a:t>
            </a:r>
            <a:r>
              <a:rPr lang="en-US" sz="3200" dirty="0"/>
              <a:t>, contributes to climate mitigation.</a:t>
            </a:r>
          </a:p>
          <a:p>
            <a:pPr marL="285750" indent="-285750">
              <a:buFont typeface="Wingdings" panose="05000000000000000000" pitchFamily="2" charset="2"/>
              <a:buChar char="q"/>
            </a:pPr>
            <a:r>
              <a:rPr lang="en-US" sz="3200" dirty="0"/>
              <a:t>Offers a more sustainable alternative to monocropping.</a:t>
            </a:r>
          </a:p>
          <a:p>
            <a:pPr marL="285750" indent="-285750">
              <a:buFont typeface="Wingdings" panose="05000000000000000000" pitchFamily="2" charset="2"/>
              <a:buChar char="q"/>
            </a:pPr>
            <a:r>
              <a:rPr lang="en-US" sz="3200" dirty="0"/>
              <a:t>Mushroom farms are space-efficient and minimize land degradation.</a:t>
            </a:r>
          </a:p>
          <a:p>
            <a:pPr marL="285750" indent="-285750">
              <a:buFont typeface="Wingdings" panose="05000000000000000000" pitchFamily="2" charset="2"/>
              <a:buChar char="q"/>
            </a:pPr>
            <a:endParaRPr lang="en-US" sz="3200" dirty="0"/>
          </a:p>
          <a:p>
            <a:pPr marL="285750" indent="-285750">
              <a:buFont typeface="Wingdings" panose="05000000000000000000" pitchFamily="2" charset="2"/>
              <a:buChar char="q"/>
            </a:pPr>
            <a:endParaRPr lang="en-US" sz="3200" dirty="0"/>
          </a:p>
        </p:txBody>
      </p:sp>
    </p:spTree>
    <p:extLst>
      <p:ext uri="{BB962C8B-B14F-4D97-AF65-F5344CB8AC3E}">
        <p14:creationId xmlns:p14="http://schemas.microsoft.com/office/powerpoint/2010/main" val="7396727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F6FDA1-DCAB-4C32-7819-57C54E053AE7}"/>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C46868B4-9A95-73A1-886B-6945D20766CC}"/>
              </a:ext>
            </a:extLst>
          </p:cNvPr>
          <p:cNvPicPr>
            <a:picLocks noChangeAspect="1"/>
          </p:cNvPicPr>
          <p:nvPr/>
        </p:nvPicPr>
        <p:blipFill>
          <a:blip r:embed="rId2"/>
          <a:stretch>
            <a:fillRect/>
          </a:stretch>
        </p:blipFill>
        <p:spPr>
          <a:xfrm>
            <a:off x="357012" y="106229"/>
            <a:ext cx="1737259" cy="552638"/>
          </a:xfrm>
          <a:prstGeom prst="rect">
            <a:avLst/>
          </a:prstGeom>
        </p:spPr>
      </p:pic>
      <p:pic>
        <p:nvPicPr>
          <p:cNvPr id="3" name="Picture 2">
            <a:extLst>
              <a:ext uri="{FF2B5EF4-FFF2-40B4-BE49-F238E27FC236}">
                <a16:creationId xmlns:a16="http://schemas.microsoft.com/office/drawing/2014/main" id="{492C79E9-799C-2092-61FD-E0CA2AB8C353}"/>
              </a:ext>
            </a:extLst>
          </p:cNvPr>
          <p:cNvPicPr>
            <a:picLocks noChangeAspect="1"/>
          </p:cNvPicPr>
          <p:nvPr/>
        </p:nvPicPr>
        <p:blipFill>
          <a:blip r:embed="rId3">
            <a:extLst>
              <a:ext uri="{BEBA8EAE-BF5A-486C-A8C5-ECC9F3942E4B}">
                <a14:imgProps xmlns:a14="http://schemas.microsoft.com/office/drawing/2010/main">
                  <a14:imgLayer r:embed="rId4">
                    <a14:imgEffect>
                      <a14:saturation sat="126000"/>
                    </a14:imgEffect>
                  </a14:imgLayer>
                </a14:imgProps>
              </a:ext>
            </a:extLst>
          </a:blip>
          <a:stretch>
            <a:fillRect/>
          </a:stretch>
        </p:blipFill>
        <p:spPr>
          <a:xfrm>
            <a:off x="7860892" y="17739"/>
            <a:ext cx="3769994" cy="658866"/>
          </a:xfrm>
          <a:prstGeom prst="rect">
            <a:avLst/>
          </a:prstGeom>
        </p:spPr>
      </p:pic>
      <p:pic>
        <p:nvPicPr>
          <p:cNvPr id="4" name="Picture 3">
            <a:extLst>
              <a:ext uri="{FF2B5EF4-FFF2-40B4-BE49-F238E27FC236}">
                <a16:creationId xmlns:a16="http://schemas.microsoft.com/office/drawing/2014/main" id="{FDB20C6D-962F-5991-484F-3515C051BB9A}"/>
              </a:ext>
            </a:extLst>
          </p:cNvPr>
          <p:cNvPicPr>
            <a:picLocks noChangeAspect="1"/>
          </p:cNvPicPr>
          <p:nvPr/>
        </p:nvPicPr>
        <p:blipFill>
          <a:blip r:embed="rId5"/>
          <a:stretch>
            <a:fillRect/>
          </a:stretch>
        </p:blipFill>
        <p:spPr>
          <a:xfrm>
            <a:off x="54340" y="3404614"/>
            <a:ext cx="12083319" cy="48772"/>
          </a:xfrm>
          <a:prstGeom prst="rect">
            <a:avLst/>
          </a:prstGeom>
        </p:spPr>
      </p:pic>
      <p:pic>
        <p:nvPicPr>
          <p:cNvPr id="5" name="Picture 4">
            <a:extLst>
              <a:ext uri="{FF2B5EF4-FFF2-40B4-BE49-F238E27FC236}">
                <a16:creationId xmlns:a16="http://schemas.microsoft.com/office/drawing/2014/main" id="{4D5D06A6-30AB-D0CE-8368-FF308D2C8BF6}"/>
              </a:ext>
            </a:extLst>
          </p:cNvPr>
          <p:cNvPicPr>
            <a:picLocks noChangeAspect="1"/>
          </p:cNvPicPr>
          <p:nvPr/>
        </p:nvPicPr>
        <p:blipFill>
          <a:blip r:embed="rId6"/>
          <a:stretch>
            <a:fillRect/>
          </a:stretch>
        </p:blipFill>
        <p:spPr>
          <a:xfrm>
            <a:off x="0" y="658867"/>
            <a:ext cx="12192000" cy="79248"/>
          </a:xfrm>
          <a:prstGeom prst="rect">
            <a:avLst/>
          </a:prstGeom>
        </p:spPr>
      </p:pic>
      <p:pic>
        <p:nvPicPr>
          <p:cNvPr id="6" name="Picture 5">
            <a:extLst>
              <a:ext uri="{FF2B5EF4-FFF2-40B4-BE49-F238E27FC236}">
                <a16:creationId xmlns:a16="http://schemas.microsoft.com/office/drawing/2014/main" id="{3C4D53D2-431C-7849-46FD-3BC8E93A7EDD}"/>
              </a:ext>
            </a:extLst>
          </p:cNvPr>
          <p:cNvPicPr>
            <a:picLocks noChangeAspect="1"/>
          </p:cNvPicPr>
          <p:nvPr/>
        </p:nvPicPr>
        <p:blipFill>
          <a:blip r:embed="rId6"/>
          <a:stretch>
            <a:fillRect/>
          </a:stretch>
        </p:blipFill>
        <p:spPr>
          <a:xfrm>
            <a:off x="15011" y="6690819"/>
            <a:ext cx="12192000" cy="60953"/>
          </a:xfrm>
          <a:prstGeom prst="rect">
            <a:avLst/>
          </a:prstGeom>
        </p:spPr>
      </p:pic>
      <p:pic>
        <p:nvPicPr>
          <p:cNvPr id="8" name="Picture 7">
            <a:extLst>
              <a:ext uri="{FF2B5EF4-FFF2-40B4-BE49-F238E27FC236}">
                <a16:creationId xmlns:a16="http://schemas.microsoft.com/office/drawing/2014/main" id="{94D8CF8B-DAE0-5D2A-7EEB-EDE522A8F07E}"/>
              </a:ext>
            </a:extLst>
          </p:cNvPr>
          <p:cNvPicPr>
            <a:picLocks noChangeAspect="1"/>
          </p:cNvPicPr>
          <p:nvPr/>
        </p:nvPicPr>
        <p:blipFill>
          <a:blip r:embed="rId7">
            <a:alphaModFix amt="95000"/>
          </a:blip>
          <a:stretch>
            <a:fillRect/>
          </a:stretch>
        </p:blipFill>
        <p:spPr>
          <a:xfrm>
            <a:off x="15011" y="684248"/>
            <a:ext cx="11937003" cy="6287650"/>
          </a:xfrm>
          <a:prstGeom prst="rect">
            <a:avLst/>
          </a:prstGeom>
        </p:spPr>
      </p:pic>
      <p:sp>
        <p:nvSpPr>
          <p:cNvPr id="7" name="TextBox 6">
            <a:extLst>
              <a:ext uri="{FF2B5EF4-FFF2-40B4-BE49-F238E27FC236}">
                <a16:creationId xmlns:a16="http://schemas.microsoft.com/office/drawing/2014/main" id="{63337026-A9BE-0818-73C7-C4152C4B8382}"/>
              </a:ext>
            </a:extLst>
          </p:cNvPr>
          <p:cNvSpPr txBox="1"/>
          <p:nvPr/>
        </p:nvSpPr>
        <p:spPr>
          <a:xfrm>
            <a:off x="547827" y="826819"/>
            <a:ext cx="11419198" cy="646331"/>
          </a:xfrm>
          <a:prstGeom prst="rect">
            <a:avLst/>
          </a:prstGeom>
          <a:noFill/>
        </p:spPr>
        <p:txBody>
          <a:bodyPr wrap="square" rtlCol="0">
            <a:spAutoFit/>
          </a:bodyPr>
          <a:lstStyle/>
          <a:p>
            <a:r>
              <a:rPr lang="en-US" sz="3600" b="1" dirty="0">
                <a:solidFill>
                  <a:srgbClr val="002060"/>
                </a:solidFill>
                <a:latin typeface="Congenial Black" panose="02000503040000020004" pitchFamily="2" charset="0"/>
              </a:rPr>
              <a:t>Top 10 locations for mushroom cultivation in India</a:t>
            </a:r>
          </a:p>
        </p:txBody>
      </p:sp>
      <p:sp>
        <p:nvSpPr>
          <p:cNvPr id="9" name="TextBox 8">
            <a:extLst>
              <a:ext uri="{FF2B5EF4-FFF2-40B4-BE49-F238E27FC236}">
                <a16:creationId xmlns:a16="http://schemas.microsoft.com/office/drawing/2014/main" id="{64DD3ECD-6AD6-F6CE-4867-32583D39CED0}"/>
              </a:ext>
            </a:extLst>
          </p:cNvPr>
          <p:cNvSpPr txBox="1"/>
          <p:nvPr/>
        </p:nvSpPr>
        <p:spPr>
          <a:xfrm>
            <a:off x="1072078" y="1474839"/>
            <a:ext cx="4414322" cy="584775"/>
          </a:xfrm>
          <a:prstGeom prst="rect">
            <a:avLst/>
          </a:prstGeom>
          <a:noFill/>
        </p:spPr>
        <p:txBody>
          <a:bodyPr wrap="square" rtlCol="0">
            <a:spAutoFit/>
          </a:bodyPr>
          <a:lstStyle/>
          <a:p>
            <a:r>
              <a:rPr lang="en-US" sz="2800" b="1" dirty="0">
                <a:solidFill>
                  <a:srgbClr val="C00000"/>
                </a:solidFill>
              </a:rPr>
              <a:t>1</a:t>
            </a:r>
            <a:r>
              <a:rPr lang="en-US" sz="3200" b="1" dirty="0">
                <a:solidFill>
                  <a:srgbClr val="C00000"/>
                </a:solidFill>
              </a:rPr>
              <a:t>.  Punjab</a:t>
            </a:r>
          </a:p>
        </p:txBody>
      </p:sp>
      <p:sp>
        <p:nvSpPr>
          <p:cNvPr id="10" name="TextBox 9">
            <a:extLst>
              <a:ext uri="{FF2B5EF4-FFF2-40B4-BE49-F238E27FC236}">
                <a16:creationId xmlns:a16="http://schemas.microsoft.com/office/drawing/2014/main" id="{ADF19875-93BE-676C-1A49-F12093327F7A}"/>
              </a:ext>
            </a:extLst>
          </p:cNvPr>
          <p:cNvSpPr txBox="1"/>
          <p:nvPr/>
        </p:nvSpPr>
        <p:spPr>
          <a:xfrm>
            <a:off x="2094271" y="2036463"/>
            <a:ext cx="9114505" cy="1477328"/>
          </a:xfrm>
          <a:prstGeom prst="rect">
            <a:avLst/>
          </a:prstGeom>
          <a:noFill/>
        </p:spPr>
        <p:txBody>
          <a:bodyPr wrap="square" rtlCol="0">
            <a:spAutoFit/>
          </a:bodyPr>
          <a:lstStyle/>
          <a:p>
            <a:pPr marL="342900" indent="-342900">
              <a:buFont typeface="Arial" panose="020B0604020202020204" pitchFamily="34" charset="0"/>
              <a:buChar char="•"/>
            </a:pPr>
            <a:r>
              <a:rPr lang="en-US" sz="2400" b="1" dirty="0"/>
              <a:t>Particularly in areas:</a:t>
            </a:r>
            <a:r>
              <a:rPr lang="en-US" sz="2400" dirty="0"/>
              <a:t> Ludhiana, Patiala, </a:t>
            </a:r>
            <a:r>
              <a:rPr lang="en-US" sz="2400" dirty="0" err="1"/>
              <a:t>Fatehgarh</a:t>
            </a:r>
            <a:r>
              <a:rPr lang="en-US" sz="2400" dirty="0"/>
              <a:t> Sahib, Rupnagar, and Jalandhar</a:t>
            </a:r>
          </a:p>
          <a:p>
            <a:pPr marL="342900" indent="-342900">
              <a:buFont typeface="Arial" panose="020B0604020202020204" pitchFamily="34" charset="0"/>
              <a:buChar char="•"/>
            </a:pPr>
            <a:r>
              <a:rPr lang="en-US" sz="2400" b="1" dirty="0"/>
              <a:t>Popular Varieties</a:t>
            </a:r>
            <a:r>
              <a:rPr lang="en-US" sz="2400" dirty="0"/>
              <a:t>: Button mushrooms, oyster mushrooms.</a:t>
            </a:r>
          </a:p>
          <a:p>
            <a:pPr marL="285750" indent="-285750">
              <a:buFont typeface="Wingdings" panose="05000000000000000000" pitchFamily="2" charset="2"/>
              <a:buChar char="§"/>
            </a:pPr>
            <a:endParaRPr lang="en-US" dirty="0"/>
          </a:p>
        </p:txBody>
      </p:sp>
      <p:sp>
        <p:nvSpPr>
          <p:cNvPr id="11" name="TextBox 10">
            <a:extLst>
              <a:ext uri="{FF2B5EF4-FFF2-40B4-BE49-F238E27FC236}">
                <a16:creationId xmlns:a16="http://schemas.microsoft.com/office/drawing/2014/main" id="{06F1B8F1-6E5E-4855-0782-3D8936AD2EBC}"/>
              </a:ext>
            </a:extLst>
          </p:cNvPr>
          <p:cNvSpPr txBox="1"/>
          <p:nvPr/>
        </p:nvSpPr>
        <p:spPr>
          <a:xfrm>
            <a:off x="1128793" y="3226750"/>
            <a:ext cx="4300891" cy="523220"/>
          </a:xfrm>
          <a:prstGeom prst="rect">
            <a:avLst/>
          </a:prstGeom>
          <a:noFill/>
        </p:spPr>
        <p:txBody>
          <a:bodyPr wrap="square" rtlCol="0">
            <a:spAutoFit/>
          </a:bodyPr>
          <a:lstStyle/>
          <a:p>
            <a:r>
              <a:rPr lang="en-US" sz="2800" b="1" dirty="0">
                <a:solidFill>
                  <a:srgbClr val="C00000"/>
                </a:solidFill>
              </a:rPr>
              <a:t>2.  Himachal Pradesh  </a:t>
            </a:r>
          </a:p>
        </p:txBody>
      </p:sp>
      <p:sp>
        <p:nvSpPr>
          <p:cNvPr id="12" name="TextBox 11">
            <a:extLst>
              <a:ext uri="{FF2B5EF4-FFF2-40B4-BE49-F238E27FC236}">
                <a16:creationId xmlns:a16="http://schemas.microsoft.com/office/drawing/2014/main" id="{2EA702B0-87B3-0115-3C3E-761EB9A245FC}"/>
              </a:ext>
            </a:extLst>
          </p:cNvPr>
          <p:cNvSpPr txBox="1"/>
          <p:nvPr/>
        </p:nvSpPr>
        <p:spPr>
          <a:xfrm>
            <a:off x="2050289" y="3432770"/>
            <a:ext cx="9114505" cy="1477328"/>
          </a:xfrm>
          <a:prstGeom prst="rect">
            <a:avLst/>
          </a:prstGeom>
          <a:noFill/>
        </p:spPr>
        <p:txBody>
          <a:bodyPr wrap="square" rtlCol="0">
            <a:spAutoFit/>
          </a:bodyPr>
          <a:lstStyle/>
          <a:p>
            <a:endParaRPr lang="en-US" b="1" dirty="0"/>
          </a:p>
          <a:p>
            <a:pPr marL="285750" indent="-285750">
              <a:buFont typeface="Arial" panose="020B0604020202020204" pitchFamily="34" charset="0"/>
              <a:buChar char="•"/>
            </a:pPr>
            <a:r>
              <a:rPr lang="en-US" sz="2400" b="1" dirty="0"/>
              <a:t>Particularly in areas: </a:t>
            </a:r>
            <a:r>
              <a:rPr lang="en-US" sz="2400" dirty="0"/>
              <a:t>Solan, </a:t>
            </a:r>
            <a:r>
              <a:rPr lang="en-US" sz="2400" dirty="0" err="1"/>
              <a:t>Kullu</a:t>
            </a:r>
            <a:r>
              <a:rPr lang="en-US" sz="2400" dirty="0"/>
              <a:t>, and Kangra</a:t>
            </a:r>
            <a:endParaRPr lang="en-US" sz="2400" b="1" dirty="0"/>
          </a:p>
          <a:p>
            <a:pPr marL="285750" indent="-285750">
              <a:buFont typeface="Arial" panose="020B0604020202020204" pitchFamily="34" charset="0"/>
              <a:buChar char="•"/>
            </a:pPr>
            <a:r>
              <a:rPr lang="en-US" sz="2400" b="1" dirty="0"/>
              <a:t>Popular Varieties</a:t>
            </a:r>
            <a:r>
              <a:rPr lang="en-US" sz="2400" dirty="0"/>
              <a:t>: Button mushrooms, oyster mushrooms, shiitake mushrooms.</a:t>
            </a:r>
          </a:p>
        </p:txBody>
      </p:sp>
      <p:sp>
        <p:nvSpPr>
          <p:cNvPr id="13" name="TextBox 12">
            <a:extLst>
              <a:ext uri="{FF2B5EF4-FFF2-40B4-BE49-F238E27FC236}">
                <a16:creationId xmlns:a16="http://schemas.microsoft.com/office/drawing/2014/main" id="{782CB2F0-D651-9F98-0CD8-2951C9715E09}"/>
              </a:ext>
            </a:extLst>
          </p:cNvPr>
          <p:cNvSpPr txBox="1"/>
          <p:nvPr/>
        </p:nvSpPr>
        <p:spPr>
          <a:xfrm>
            <a:off x="1225641" y="4910098"/>
            <a:ext cx="3215149" cy="523220"/>
          </a:xfrm>
          <a:prstGeom prst="rect">
            <a:avLst/>
          </a:prstGeom>
          <a:noFill/>
        </p:spPr>
        <p:txBody>
          <a:bodyPr wrap="square" rtlCol="0">
            <a:spAutoFit/>
          </a:bodyPr>
          <a:lstStyle/>
          <a:p>
            <a:r>
              <a:rPr lang="en-US" sz="2800" b="1" dirty="0">
                <a:solidFill>
                  <a:srgbClr val="C00000"/>
                </a:solidFill>
              </a:rPr>
              <a:t>3.  Maharashtra</a:t>
            </a:r>
          </a:p>
        </p:txBody>
      </p:sp>
      <p:sp>
        <p:nvSpPr>
          <p:cNvPr id="15" name="TextBox 14">
            <a:extLst>
              <a:ext uri="{FF2B5EF4-FFF2-40B4-BE49-F238E27FC236}">
                <a16:creationId xmlns:a16="http://schemas.microsoft.com/office/drawing/2014/main" id="{806E0A5B-5BEB-5AA9-A6F4-95652B4DD7B6}"/>
              </a:ext>
            </a:extLst>
          </p:cNvPr>
          <p:cNvSpPr txBox="1"/>
          <p:nvPr/>
        </p:nvSpPr>
        <p:spPr>
          <a:xfrm>
            <a:off x="2094271" y="5433318"/>
            <a:ext cx="8657303" cy="1754326"/>
          </a:xfrm>
          <a:prstGeom prst="rect">
            <a:avLst/>
          </a:prstGeom>
          <a:noFill/>
        </p:spPr>
        <p:txBody>
          <a:bodyPr wrap="square" rtlCol="0">
            <a:spAutoFit/>
          </a:bodyPr>
          <a:lstStyle/>
          <a:p>
            <a:pPr marL="285750" indent="-285750">
              <a:buFont typeface="Arial" panose="020B0604020202020204" pitchFamily="34" charset="0"/>
              <a:buChar char="•"/>
            </a:pPr>
            <a:r>
              <a:rPr lang="en-US" sz="2400" b="1" dirty="0"/>
              <a:t>Particularly in areas: </a:t>
            </a:r>
            <a:r>
              <a:rPr lang="en-US" sz="2400" dirty="0"/>
              <a:t>Pune, Nashik, and Kolhapur.</a:t>
            </a:r>
          </a:p>
          <a:p>
            <a:pPr marL="285750" indent="-285750">
              <a:buFont typeface="Arial" panose="020B0604020202020204" pitchFamily="34" charset="0"/>
              <a:buChar char="•"/>
            </a:pPr>
            <a:r>
              <a:rPr lang="en-US" sz="2400" b="1" dirty="0"/>
              <a:t>Popular Varieties</a:t>
            </a:r>
            <a:r>
              <a:rPr lang="en-US" sz="2400" dirty="0"/>
              <a:t>: Button mushrooms, oyster mushrooms, shiitake mushrooms.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b="1" dirty="0"/>
          </a:p>
        </p:txBody>
      </p:sp>
    </p:spTree>
    <p:extLst>
      <p:ext uri="{BB962C8B-B14F-4D97-AF65-F5344CB8AC3E}">
        <p14:creationId xmlns:p14="http://schemas.microsoft.com/office/powerpoint/2010/main" val="15821520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AF3210-9C15-C3E9-7314-6CB083913141}"/>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B0F3F55-66D2-F15B-5CE4-9349F66BFB3B}"/>
              </a:ext>
            </a:extLst>
          </p:cNvPr>
          <p:cNvPicPr>
            <a:picLocks noChangeAspect="1"/>
          </p:cNvPicPr>
          <p:nvPr/>
        </p:nvPicPr>
        <p:blipFill>
          <a:blip r:embed="rId2"/>
          <a:stretch>
            <a:fillRect/>
          </a:stretch>
        </p:blipFill>
        <p:spPr>
          <a:xfrm>
            <a:off x="357012" y="106229"/>
            <a:ext cx="1737259" cy="552638"/>
          </a:xfrm>
          <a:prstGeom prst="rect">
            <a:avLst/>
          </a:prstGeom>
        </p:spPr>
      </p:pic>
      <p:pic>
        <p:nvPicPr>
          <p:cNvPr id="3" name="Picture 2">
            <a:extLst>
              <a:ext uri="{FF2B5EF4-FFF2-40B4-BE49-F238E27FC236}">
                <a16:creationId xmlns:a16="http://schemas.microsoft.com/office/drawing/2014/main" id="{FACE4D8A-D706-CC07-069D-3FF59D01B73B}"/>
              </a:ext>
            </a:extLst>
          </p:cNvPr>
          <p:cNvPicPr>
            <a:picLocks noChangeAspect="1"/>
          </p:cNvPicPr>
          <p:nvPr/>
        </p:nvPicPr>
        <p:blipFill>
          <a:blip r:embed="rId3">
            <a:extLst>
              <a:ext uri="{BEBA8EAE-BF5A-486C-A8C5-ECC9F3942E4B}">
                <a14:imgProps xmlns:a14="http://schemas.microsoft.com/office/drawing/2010/main">
                  <a14:imgLayer r:embed="rId4">
                    <a14:imgEffect>
                      <a14:saturation sat="126000"/>
                    </a14:imgEffect>
                  </a14:imgLayer>
                </a14:imgProps>
              </a:ext>
            </a:extLst>
          </a:blip>
          <a:stretch>
            <a:fillRect/>
          </a:stretch>
        </p:blipFill>
        <p:spPr>
          <a:xfrm>
            <a:off x="7860892" y="17739"/>
            <a:ext cx="3769994" cy="658866"/>
          </a:xfrm>
          <a:prstGeom prst="rect">
            <a:avLst/>
          </a:prstGeom>
        </p:spPr>
      </p:pic>
      <p:pic>
        <p:nvPicPr>
          <p:cNvPr id="4" name="Picture 3">
            <a:extLst>
              <a:ext uri="{FF2B5EF4-FFF2-40B4-BE49-F238E27FC236}">
                <a16:creationId xmlns:a16="http://schemas.microsoft.com/office/drawing/2014/main" id="{556A6FE9-586A-E9C6-2A84-4431DE7982DE}"/>
              </a:ext>
            </a:extLst>
          </p:cNvPr>
          <p:cNvPicPr>
            <a:picLocks noChangeAspect="1"/>
          </p:cNvPicPr>
          <p:nvPr/>
        </p:nvPicPr>
        <p:blipFill>
          <a:blip r:embed="rId5"/>
          <a:stretch>
            <a:fillRect/>
          </a:stretch>
        </p:blipFill>
        <p:spPr>
          <a:xfrm>
            <a:off x="54340" y="3404614"/>
            <a:ext cx="12083319" cy="48772"/>
          </a:xfrm>
          <a:prstGeom prst="rect">
            <a:avLst/>
          </a:prstGeom>
        </p:spPr>
      </p:pic>
      <p:pic>
        <p:nvPicPr>
          <p:cNvPr id="5" name="Picture 4">
            <a:extLst>
              <a:ext uri="{FF2B5EF4-FFF2-40B4-BE49-F238E27FC236}">
                <a16:creationId xmlns:a16="http://schemas.microsoft.com/office/drawing/2014/main" id="{8E7B0B4A-C32E-1BBF-04F0-3196554DD897}"/>
              </a:ext>
            </a:extLst>
          </p:cNvPr>
          <p:cNvPicPr>
            <a:picLocks noChangeAspect="1"/>
          </p:cNvPicPr>
          <p:nvPr/>
        </p:nvPicPr>
        <p:blipFill>
          <a:blip r:embed="rId6"/>
          <a:stretch>
            <a:fillRect/>
          </a:stretch>
        </p:blipFill>
        <p:spPr>
          <a:xfrm>
            <a:off x="0" y="658867"/>
            <a:ext cx="12192000" cy="79248"/>
          </a:xfrm>
          <a:prstGeom prst="rect">
            <a:avLst/>
          </a:prstGeom>
        </p:spPr>
      </p:pic>
      <p:pic>
        <p:nvPicPr>
          <p:cNvPr id="6" name="Picture 5">
            <a:extLst>
              <a:ext uri="{FF2B5EF4-FFF2-40B4-BE49-F238E27FC236}">
                <a16:creationId xmlns:a16="http://schemas.microsoft.com/office/drawing/2014/main" id="{4B25D1B6-221E-EFC3-4B10-81497537C72C}"/>
              </a:ext>
            </a:extLst>
          </p:cNvPr>
          <p:cNvPicPr>
            <a:picLocks noChangeAspect="1"/>
          </p:cNvPicPr>
          <p:nvPr/>
        </p:nvPicPr>
        <p:blipFill>
          <a:blip r:embed="rId6"/>
          <a:stretch>
            <a:fillRect/>
          </a:stretch>
        </p:blipFill>
        <p:spPr>
          <a:xfrm>
            <a:off x="15011" y="6690819"/>
            <a:ext cx="12192000" cy="60953"/>
          </a:xfrm>
          <a:prstGeom prst="rect">
            <a:avLst/>
          </a:prstGeom>
        </p:spPr>
      </p:pic>
      <p:pic>
        <p:nvPicPr>
          <p:cNvPr id="8" name="Picture 7">
            <a:extLst>
              <a:ext uri="{FF2B5EF4-FFF2-40B4-BE49-F238E27FC236}">
                <a16:creationId xmlns:a16="http://schemas.microsoft.com/office/drawing/2014/main" id="{DA94FA5B-D01A-54F3-CA54-D3F9EA0A51FC}"/>
              </a:ext>
            </a:extLst>
          </p:cNvPr>
          <p:cNvPicPr>
            <a:picLocks noChangeAspect="1"/>
          </p:cNvPicPr>
          <p:nvPr/>
        </p:nvPicPr>
        <p:blipFill>
          <a:blip r:embed="rId7">
            <a:alphaModFix amt="95000"/>
          </a:blip>
          <a:stretch>
            <a:fillRect/>
          </a:stretch>
        </p:blipFill>
        <p:spPr>
          <a:xfrm>
            <a:off x="-138293" y="658867"/>
            <a:ext cx="11937003" cy="6287650"/>
          </a:xfrm>
          <a:prstGeom prst="rect">
            <a:avLst/>
          </a:prstGeom>
        </p:spPr>
      </p:pic>
      <p:sp>
        <p:nvSpPr>
          <p:cNvPr id="7" name="TextBox 6">
            <a:extLst>
              <a:ext uri="{FF2B5EF4-FFF2-40B4-BE49-F238E27FC236}">
                <a16:creationId xmlns:a16="http://schemas.microsoft.com/office/drawing/2014/main" id="{E8E00324-9168-D4BF-C5F7-42182425A211}"/>
              </a:ext>
            </a:extLst>
          </p:cNvPr>
          <p:cNvSpPr txBox="1"/>
          <p:nvPr/>
        </p:nvSpPr>
        <p:spPr>
          <a:xfrm>
            <a:off x="1304037" y="932571"/>
            <a:ext cx="4454013" cy="523220"/>
          </a:xfrm>
          <a:prstGeom prst="rect">
            <a:avLst/>
          </a:prstGeom>
          <a:noFill/>
        </p:spPr>
        <p:txBody>
          <a:bodyPr wrap="square" rtlCol="0">
            <a:spAutoFit/>
          </a:bodyPr>
          <a:lstStyle/>
          <a:p>
            <a:r>
              <a:rPr lang="en-US" sz="2800" b="1" dirty="0">
                <a:solidFill>
                  <a:srgbClr val="C00000"/>
                </a:solidFill>
              </a:rPr>
              <a:t>4.  Uttarakhand</a:t>
            </a:r>
          </a:p>
        </p:txBody>
      </p:sp>
      <p:sp>
        <p:nvSpPr>
          <p:cNvPr id="9" name="TextBox 8">
            <a:extLst>
              <a:ext uri="{FF2B5EF4-FFF2-40B4-BE49-F238E27FC236}">
                <a16:creationId xmlns:a16="http://schemas.microsoft.com/office/drawing/2014/main" id="{1FB363FE-AEBD-0D34-67E1-E642324C1C78}"/>
              </a:ext>
            </a:extLst>
          </p:cNvPr>
          <p:cNvSpPr txBox="1"/>
          <p:nvPr/>
        </p:nvSpPr>
        <p:spPr>
          <a:xfrm>
            <a:off x="1991295" y="1462249"/>
            <a:ext cx="8239432" cy="1477328"/>
          </a:xfrm>
          <a:prstGeom prst="rect">
            <a:avLst/>
          </a:prstGeom>
          <a:noFill/>
        </p:spPr>
        <p:txBody>
          <a:bodyPr wrap="square" rtlCol="0">
            <a:spAutoFit/>
          </a:bodyPr>
          <a:lstStyle/>
          <a:p>
            <a:pPr marL="285750" indent="-285750">
              <a:buFont typeface="Arial" panose="020B0604020202020204" pitchFamily="34" charset="0"/>
              <a:buChar char="•"/>
            </a:pPr>
            <a:r>
              <a:rPr lang="en-US" sz="2400" b="1" dirty="0"/>
              <a:t>Particularly in areas: </a:t>
            </a:r>
            <a:r>
              <a:rPr lang="en-US" sz="2400" dirty="0"/>
              <a:t>Nainital and Mussoorie</a:t>
            </a:r>
          </a:p>
          <a:p>
            <a:pPr marL="285750" indent="-285750">
              <a:buFont typeface="Arial" panose="020B0604020202020204" pitchFamily="34" charset="0"/>
              <a:buChar char="•"/>
            </a:pPr>
            <a:r>
              <a:rPr lang="en-US" sz="2400" b="1" dirty="0"/>
              <a:t>Popular Varieties</a:t>
            </a:r>
            <a:r>
              <a:rPr lang="en-US" sz="2400" dirty="0"/>
              <a:t>: Button mushrooms, oyster mushrooms, shiitake mushrooms.</a:t>
            </a:r>
          </a:p>
          <a:p>
            <a:endParaRPr lang="en-US" b="1" dirty="0"/>
          </a:p>
        </p:txBody>
      </p:sp>
      <p:sp>
        <p:nvSpPr>
          <p:cNvPr id="10" name="TextBox 9">
            <a:extLst>
              <a:ext uri="{FF2B5EF4-FFF2-40B4-BE49-F238E27FC236}">
                <a16:creationId xmlns:a16="http://schemas.microsoft.com/office/drawing/2014/main" id="{B75A7E3D-9969-B6B9-3440-37B65D257087}"/>
              </a:ext>
            </a:extLst>
          </p:cNvPr>
          <p:cNvSpPr txBox="1"/>
          <p:nvPr/>
        </p:nvSpPr>
        <p:spPr>
          <a:xfrm>
            <a:off x="1304037" y="2700471"/>
            <a:ext cx="2993922" cy="523220"/>
          </a:xfrm>
          <a:prstGeom prst="rect">
            <a:avLst/>
          </a:prstGeom>
          <a:noFill/>
        </p:spPr>
        <p:txBody>
          <a:bodyPr wrap="square" rtlCol="0">
            <a:spAutoFit/>
          </a:bodyPr>
          <a:lstStyle/>
          <a:p>
            <a:r>
              <a:rPr lang="en-US" sz="2800" b="1" dirty="0">
                <a:solidFill>
                  <a:srgbClr val="C00000"/>
                </a:solidFill>
              </a:rPr>
              <a:t>5.  Kerala</a:t>
            </a:r>
          </a:p>
        </p:txBody>
      </p:sp>
      <p:sp>
        <p:nvSpPr>
          <p:cNvPr id="11" name="TextBox 10">
            <a:extLst>
              <a:ext uri="{FF2B5EF4-FFF2-40B4-BE49-F238E27FC236}">
                <a16:creationId xmlns:a16="http://schemas.microsoft.com/office/drawing/2014/main" id="{7EC216D8-305B-F063-A18F-B3B2181D4EC5}"/>
              </a:ext>
            </a:extLst>
          </p:cNvPr>
          <p:cNvSpPr txBox="1"/>
          <p:nvPr/>
        </p:nvSpPr>
        <p:spPr>
          <a:xfrm>
            <a:off x="1966714" y="3215896"/>
            <a:ext cx="9032153" cy="1477328"/>
          </a:xfrm>
          <a:prstGeom prst="rect">
            <a:avLst/>
          </a:prstGeom>
          <a:noFill/>
        </p:spPr>
        <p:txBody>
          <a:bodyPr wrap="square" rtlCol="0">
            <a:spAutoFit/>
          </a:bodyPr>
          <a:lstStyle/>
          <a:p>
            <a:pPr marL="285750" indent="-285750">
              <a:buFont typeface="Arial" panose="020B0604020202020204" pitchFamily="34" charset="0"/>
              <a:buChar char="•"/>
            </a:pPr>
            <a:r>
              <a:rPr lang="en-US" sz="2400" b="1" dirty="0"/>
              <a:t>Particularly in areas: </a:t>
            </a:r>
            <a:r>
              <a:rPr lang="en-US" sz="2400" dirty="0"/>
              <a:t>Kochi, Kottayam, Palakkad, Wayanad, Idukki, and Thrissur. </a:t>
            </a:r>
          </a:p>
          <a:p>
            <a:pPr marL="285750" indent="-285750">
              <a:buFont typeface="Arial" panose="020B0604020202020204" pitchFamily="34" charset="0"/>
              <a:buChar char="•"/>
            </a:pPr>
            <a:r>
              <a:rPr lang="en-US" sz="2400" b="1" dirty="0"/>
              <a:t>Popular Varieties</a:t>
            </a:r>
            <a:r>
              <a:rPr lang="en-US" sz="2400" dirty="0"/>
              <a:t>: Button mushrooms and oyster mushrooms.</a:t>
            </a:r>
          </a:p>
          <a:p>
            <a:endParaRPr lang="en-US" dirty="0"/>
          </a:p>
        </p:txBody>
      </p:sp>
      <p:sp>
        <p:nvSpPr>
          <p:cNvPr id="12" name="TextBox 11">
            <a:extLst>
              <a:ext uri="{FF2B5EF4-FFF2-40B4-BE49-F238E27FC236}">
                <a16:creationId xmlns:a16="http://schemas.microsoft.com/office/drawing/2014/main" id="{474CFDCD-998B-6764-B19C-90CFD35118F3}"/>
              </a:ext>
            </a:extLst>
          </p:cNvPr>
          <p:cNvSpPr txBox="1"/>
          <p:nvPr/>
        </p:nvSpPr>
        <p:spPr>
          <a:xfrm>
            <a:off x="1304037" y="4474827"/>
            <a:ext cx="2442092" cy="523220"/>
          </a:xfrm>
          <a:prstGeom prst="rect">
            <a:avLst/>
          </a:prstGeom>
          <a:noFill/>
        </p:spPr>
        <p:txBody>
          <a:bodyPr wrap="square" rtlCol="0">
            <a:spAutoFit/>
          </a:bodyPr>
          <a:lstStyle/>
          <a:p>
            <a:r>
              <a:rPr lang="en-US" sz="2800" b="1" dirty="0">
                <a:solidFill>
                  <a:srgbClr val="C00000"/>
                </a:solidFill>
              </a:rPr>
              <a:t>6.  Karnataka</a:t>
            </a:r>
          </a:p>
        </p:txBody>
      </p:sp>
      <p:sp>
        <p:nvSpPr>
          <p:cNvPr id="13" name="TextBox 12">
            <a:extLst>
              <a:ext uri="{FF2B5EF4-FFF2-40B4-BE49-F238E27FC236}">
                <a16:creationId xmlns:a16="http://schemas.microsoft.com/office/drawing/2014/main" id="{268B75A8-2CA4-B2A6-E01D-051FDAB79FEE}"/>
              </a:ext>
            </a:extLst>
          </p:cNvPr>
          <p:cNvSpPr txBox="1"/>
          <p:nvPr/>
        </p:nvSpPr>
        <p:spPr>
          <a:xfrm>
            <a:off x="1966714" y="5113037"/>
            <a:ext cx="8288594" cy="1477328"/>
          </a:xfrm>
          <a:prstGeom prst="rect">
            <a:avLst/>
          </a:prstGeom>
          <a:noFill/>
        </p:spPr>
        <p:txBody>
          <a:bodyPr wrap="square" rtlCol="0">
            <a:spAutoFit/>
          </a:bodyPr>
          <a:lstStyle/>
          <a:p>
            <a:pPr marL="285750" indent="-285750">
              <a:buFont typeface="Arial" panose="020B0604020202020204" pitchFamily="34" charset="0"/>
              <a:buChar char="•"/>
            </a:pPr>
            <a:r>
              <a:rPr lang="en-US" sz="2400" b="1" dirty="0"/>
              <a:t>Particularly in areas: </a:t>
            </a:r>
            <a:r>
              <a:rPr lang="en-US" sz="2400" dirty="0"/>
              <a:t>Bangalore, Mysore, and </a:t>
            </a:r>
            <a:r>
              <a:rPr lang="en-US" sz="2400" dirty="0" err="1"/>
              <a:t>Tumkur</a:t>
            </a:r>
            <a:r>
              <a:rPr lang="en-US" sz="2400" dirty="0"/>
              <a:t>. </a:t>
            </a:r>
          </a:p>
          <a:p>
            <a:pPr marL="285750" indent="-285750">
              <a:buFont typeface="Arial" panose="020B0604020202020204" pitchFamily="34" charset="0"/>
              <a:buChar char="•"/>
            </a:pPr>
            <a:r>
              <a:rPr lang="en-US" sz="2400" b="1" dirty="0"/>
              <a:t>Popular Varieties</a:t>
            </a:r>
            <a:r>
              <a:rPr lang="en-US" sz="2400" dirty="0"/>
              <a:t>: Button mushrooms and oyster mushrooms.</a:t>
            </a:r>
          </a:p>
          <a:p>
            <a:endParaRPr lang="en-US" dirty="0"/>
          </a:p>
        </p:txBody>
      </p:sp>
    </p:spTree>
    <p:extLst>
      <p:ext uri="{BB962C8B-B14F-4D97-AF65-F5344CB8AC3E}">
        <p14:creationId xmlns:p14="http://schemas.microsoft.com/office/powerpoint/2010/main" val="8401025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921274-A504-A58E-3440-ABFD7FC3DC1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D741DCE-6A0D-BBC9-C126-EAF831B62042}"/>
              </a:ext>
            </a:extLst>
          </p:cNvPr>
          <p:cNvPicPr>
            <a:picLocks noChangeAspect="1"/>
          </p:cNvPicPr>
          <p:nvPr/>
        </p:nvPicPr>
        <p:blipFill>
          <a:blip r:embed="rId2"/>
          <a:stretch>
            <a:fillRect/>
          </a:stretch>
        </p:blipFill>
        <p:spPr>
          <a:xfrm>
            <a:off x="357012" y="106229"/>
            <a:ext cx="1737259" cy="552638"/>
          </a:xfrm>
          <a:prstGeom prst="rect">
            <a:avLst/>
          </a:prstGeom>
        </p:spPr>
      </p:pic>
      <p:pic>
        <p:nvPicPr>
          <p:cNvPr id="3" name="Picture 2">
            <a:extLst>
              <a:ext uri="{FF2B5EF4-FFF2-40B4-BE49-F238E27FC236}">
                <a16:creationId xmlns:a16="http://schemas.microsoft.com/office/drawing/2014/main" id="{B4F1B316-3023-0D1F-2D72-1833FF21E91B}"/>
              </a:ext>
            </a:extLst>
          </p:cNvPr>
          <p:cNvPicPr>
            <a:picLocks noChangeAspect="1"/>
          </p:cNvPicPr>
          <p:nvPr/>
        </p:nvPicPr>
        <p:blipFill>
          <a:blip r:embed="rId3">
            <a:extLst>
              <a:ext uri="{BEBA8EAE-BF5A-486C-A8C5-ECC9F3942E4B}">
                <a14:imgProps xmlns:a14="http://schemas.microsoft.com/office/drawing/2010/main">
                  <a14:imgLayer r:embed="rId4">
                    <a14:imgEffect>
                      <a14:saturation sat="126000"/>
                    </a14:imgEffect>
                  </a14:imgLayer>
                </a14:imgProps>
              </a:ext>
            </a:extLst>
          </a:blip>
          <a:stretch>
            <a:fillRect/>
          </a:stretch>
        </p:blipFill>
        <p:spPr>
          <a:xfrm>
            <a:off x="7860892" y="17739"/>
            <a:ext cx="3769994" cy="658866"/>
          </a:xfrm>
          <a:prstGeom prst="rect">
            <a:avLst/>
          </a:prstGeom>
        </p:spPr>
      </p:pic>
      <p:pic>
        <p:nvPicPr>
          <p:cNvPr id="4" name="Picture 3">
            <a:extLst>
              <a:ext uri="{FF2B5EF4-FFF2-40B4-BE49-F238E27FC236}">
                <a16:creationId xmlns:a16="http://schemas.microsoft.com/office/drawing/2014/main" id="{5D6A76D5-5B14-4948-B399-D3C7E781FB52}"/>
              </a:ext>
            </a:extLst>
          </p:cNvPr>
          <p:cNvPicPr>
            <a:picLocks noChangeAspect="1"/>
          </p:cNvPicPr>
          <p:nvPr/>
        </p:nvPicPr>
        <p:blipFill>
          <a:blip r:embed="rId5"/>
          <a:stretch>
            <a:fillRect/>
          </a:stretch>
        </p:blipFill>
        <p:spPr>
          <a:xfrm>
            <a:off x="54340" y="3404614"/>
            <a:ext cx="12083319" cy="48772"/>
          </a:xfrm>
          <a:prstGeom prst="rect">
            <a:avLst/>
          </a:prstGeom>
        </p:spPr>
      </p:pic>
      <p:pic>
        <p:nvPicPr>
          <p:cNvPr id="5" name="Picture 4">
            <a:extLst>
              <a:ext uri="{FF2B5EF4-FFF2-40B4-BE49-F238E27FC236}">
                <a16:creationId xmlns:a16="http://schemas.microsoft.com/office/drawing/2014/main" id="{48FC87BD-1703-02BF-6285-73C2790BA891}"/>
              </a:ext>
            </a:extLst>
          </p:cNvPr>
          <p:cNvPicPr>
            <a:picLocks noChangeAspect="1"/>
          </p:cNvPicPr>
          <p:nvPr/>
        </p:nvPicPr>
        <p:blipFill>
          <a:blip r:embed="rId6"/>
          <a:stretch>
            <a:fillRect/>
          </a:stretch>
        </p:blipFill>
        <p:spPr>
          <a:xfrm>
            <a:off x="0" y="658867"/>
            <a:ext cx="12192000" cy="79248"/>
          </a:xfrm>
          <a:prstGeom prst="rect">
            <a:avLst/>
          </a:prstGeom>
        </p:spPr>
      </p:pic>
      <p:pic>
        <p:nvPicPr>
          <p:cNvPr id="6" name="Picture 5">
            <a:extLst>
              <a:ext uri="{FF2B5EF4-FFF2-40B4-BE49-F238E27FC236}">
                <a16:creationId xmlns:a16="http://schemas.microsoft.com/office/drawing/2014/main" id="{DE77F0E7-57AF-614C-6D10-849E2785F3BD}"/>
              </a:ext>
            </a:extLst>
          </p:cNvPr>
          <p:cNvPicPr>
            <a:picLocks noChangeAspect="1"/>
          </p:cNvPicPr>
          <p:nvPr/>
        </p:nvPicPr>
        <p:blipFill>
          <a:blip r:embed="rId6"/>
          <a:stretch>
            <a:fillRect/>
          </a:stretch>
        </p:blipFill>
        <p:spPr>
          <a:xfrm>
            <a:off x="15011" y="6690819"/>
            <a:ext cx="12192000" cy="60953"/>
          </a:xfrm>
          <a:prstGeom prst="rect">
            <a:avLst/>
          </a:prstGeom>
        </p:spPr>
      </p:pic>
      <p:pic>
        <p:nvPicPr>
          <p:cNvPr id="8" name="Picture 7">
            <a:extLst>
              <a:ext uri="{FF2B5EF4-FFF2-40B4-BE49-F238E27FC236}">
                <a16:creationId xmlns:a16="http://schemas.microsoft.com/office/drawing/2014/main" id="{056301E4-816C-A6FB-E2AE-62D4DAC13F76}"/>
              </a:ext>
            </a:extLst>
          </p:cNvPr>
          <p:cNvPicPr>
            <a:picLocks noChangeAspect="1"/>
          </p:cNvPicPr>
          <p:nvPr/>
        </p:nvPicPr>
        <p:blipFill>
          <a:blip r:embed="rId7">
            <a:alphaModFix amt="95000"/>
          </a:blip>
          <a:stretch>
            <a:fillRect/>
          </a:stretch>
        </p:blipFill>
        <p:spPr>
          <a:xfrm>
            <a:off x="200656" y="753559"/>
            <a:ext cx="11937003" cy="6287650"/>
          </a:xfrm>
          <a:prstGeom prst="rect">
            <a:avLst/>
          </a:prstGeom>
        </p:spPr>
      </p:pic>
      <p:sp>
        <p:nvSpPr>
          <p:cNvPr id="16" name="Rectangle 3">
            <a:extLst>
              <a:ext uri="{FF2B5EF4-FFF2-40B4-BE49-F238E27FC236}">
                <a16:creationId xmlns:a16="http://schemas.microsoft.com/office/drawing/2014/main" id="{78791453-E636-EA8B-E18E-A1EFBBAEEB8B}"/>
              </a:ext>
            </a:extLst>
          </p:cNvPr>
          <p:cNvSpPr>
            <a:spLocks noChangeArrowheads="1"/>
          </p:cNvSpPr>
          <p:nvPr/>
        </p:nvSpPr>
        <p:spPr bwMode="auto">
          <a:xfrm>
            <a:off x="1072078" y="-60006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Chop rice straw to 5 cm or smaller length.</a:t>
            </a:r>
          </a:p>
        </p:txBody>
      </p:sp>
      <p:sp>
        <p:nvSpPr>
          <p:cNvPr id="9" name="TextBox 8">
            <a:extLst>
              <a:ext uri="{FF2B5EF4-FFF2-40B4-BE49-F238E27FC236}">
                <a16:creationId xmlns:a16="http://schemas.microsoft.com/office/drawing/2014/main" id="{AD4DCA2E-F61A-93D9-C3C8-6F58497282C2}"/>
              </a:ext>
            </a:extLst>
          </p:cNvPr>
          <p:cNvSpPr txBox="1"/>
          <p:nvPr/>
        </p:nvSpPr>
        <p:spPr>
          <a:xfrm>
            <a:off x="1214287" y="988639"/>
            <a:ext cx="3126658" cy="800219"/>
          </a:xfrm>
          <a:prstGeom prst="rect">
            <a:avLst/>
          </a:prstGeom>
          <a:noFill/>
        </p:spPr>
        <p:txBody>
          <a:bodyPr wrap="square" rtlCol="0">
            <a:spAutoFit/>
          </a:bodyPr>
          <a:lstStyle/>
          <a:p>
            <a:r>
              <a:rPr lang="en-US" sz="2800" b="1" dirty="0">
                <a:solidFill>
                  <a:srgbClr val="C00000"/>
                </a:solidFill>
              </a:rPr>
              <a:t>7.  West Bengal </a:t>
            </a:r>
          </a:p>
          <a:p>
            <a:endParaRPr lang="en-US" dirty="0"/>
          </a:p>
        </p:txBody>
      </p:sp>
      <p:sp>
        <p:nvSpPr>
          <p:cNvPr id="10" name="TextBox 9">
            <a:extLst>
              <a:ext uri="{FF2B5EF4-FFF2-40B4-BE49-F238E27FC236}">
                <a16:creationId xmlns:a16="http://schemas.microsoft.com/office/drawing/2014/main" id="{4A333807-1AB5-7AEA-90AA-DFA5A6272CFD}"/>
              </a:ext>
            </a:extLst>
          </p:cNvPr>
          <p:cNvSpPr txBox="1"/>
          <p:nvPr/>
        </p:nvSpPr>
        <p:spPr>
          <a:xfrm>
            <a:off x="2050026" y="1502700"/>
            <a:ext cx="8863781" cy="1107996"/>
          </a:xfrm>
          <a:prstGeom prst="rect">
            <a:avLst/>
          </a:prstGeom>
          <a:noFill/>
        </p:spPr>
        <p:txBody>
          <a:bodyPr wrap="square" rtlCol="0">
            <a:spAutoFit/>
          </a:bodyPr>
          <a:lstStyle/>
          <a:p>
            <a:pPr marL="285750" indent="-285750">
              <a:buFont typeface="Arial" panose="020B0604020202020204" pitchFamily="34" charset="0"/>
              <a:buChar char="•"/>
            </a:pPr>
            <a:r>
              <a:rPr lang="en-US" sz="2400" b="1" dirty="0"/>
              <a:t>Particularly in areas: </a:t>
            </a:r>
            <a:r>
              <a:rPr lang="en-US" sz="2400" dirty="0"/>
              <a:t>Kolkata and Murshidabad</a:t>
            </a:r>
          </a:p>
          <a:p>
            <a:pPr marL="285750" indent="-285750">
              <a:buFont typeface="Arial" panose="020B0604020202020204" pitchFamily="34" charset="0"/>
              <a:buChar char="•"/>
            </a:pPr>
            <a:r>
              <a:rPr lang="en-US" sz="2400" b="1" dirty="0"/>
              <a:t>Popular Varieties</a:t>
            </a:r>
            <a:r>
              <a:rPr lang="en-US" sz="2400" dirty="0"/>
              <a:t>: Button mushrooms and oyster mushrooms.</a:t>
            </a:r>
          </a:p>
          <a:p>
            <a:endParaRPr lang="en-US" dirty="0"/>
          </a:p>
        </p:txBody>
      </p:sp>
      <p:sp>
        <p:nvSpPr>
          <p:cNvPr id="11" name="TextBox 10">
            <a:extLst>
              <a:ext uri="{FF2B5EF4-FFF2-40B4-BE49-F238E27FC236}">
                <a16:creationId xmlns:a16="http://schemas.microsoft.com/office/drawing/2014/main" id="{F5664EB2-25BC-7A04-61F3-A7ED38C56B34}"/>
              </a:ext>
            </a:extLst>
          </p:cNvPr>
          <p:cNvSpPr txBox="1"/>
          <p:nvPr/>
        </p:nvSpPr>
        <p:spPr>
          <a:xfrm>
            <a:off x="1225641" y="2467969"/>
            <a:ext cx="3898490" cy="523220"/>
          </a:xfrm>
          <a:prstGeom prst="rect">
            <a:avLst/>
          </a:prstGeom>
          <a:noFill/>
        </p:spPr>
        <p:txBody>
          <a:bodyPr wrap="square" rtlCol="0">
            <a:spAutoFit/>
          </a:bodyPr>
          <a:lstStyle/>
          <a:p>
            <a:r>
              <a:rPr lang="en-US" sz="2800" b="1" dirty="0">
                <a:solidFill>
                  <a:srgbClr val="C00000"/>
                </a:solidFill>
              </a:rPr>
              <a:t>8. Chhattisgarh</a:t>
            </a:r>
          </a:p>
        </p:txBody>
      </p:sp>
      <p:sp>
        <p:nvSpPr>
          <p:cNvPr id="12" name="TextBox 11">
            <a:extLst>
              <a:ext uri="{FF2B5EF4-FFF2-40B4-BE49-F238E27FC236}">
                <a16:creationId xmlns:a16="http://schemas.microsoft.com/office/drawing/2014/main" id="{1003B2A6-BD4B-8172-A3C8-34C47728B483}"/>
              </a:ext>
            </a:extLst>
          </p:cNvPr>
          <p:cNvSpPr txBox="1"/>
          <p:nvPr/>
        </p:nvSpPr>
        <p:spPr>
          <a:xfrm>
            <a:off x="2020527" y="3000481"/>
            <a:ext cx="8701550" cy="1107996"/>
          </a:xfrm>
          <a:prstGeom prst="rect">
            <a:avLst/>
          </a:prstGeom>
          <a:noFill/>
        </p:spPr>
        <p:txBody>
          <a:bodyPr wrap="square" rtlCol="0">
            <a:spAutoFit/>
          </a:bodyPr>
          <a:lstStyle/>
          <a:p>
            <a:pPr marL="285750" indent="-285750">
              <a:buFont typeface="Arial" panose="020B0604020202020204" pitchFamily="34" charset="0"/>
              <a:buChar char="•"/>
            </a:pPr>
            <a:r>
              <a:rPr lang="en-US" sz="2400" b="1" dirty="0"/>
              <a:t>Particularly in areas: </a:t>
            </a:r>
            <a:r>
              <a:rPr lang="en-US" sz="2400" dirty="0"/>
              <a:t>Raipur and Bilaspur</a:t>
            </a:r>
          </a:p>
          <a:p>
            <a:pPr marL="285750" indent="-285750">
              <a:buFont typeface="Arial" panose="020B0604020202020204" pitchFamily="34" charset="0"/>
              <a:buChar char="•"/>
            </a:pPr>
            <a:r>
              <a:rPr lang="en-US" sz="2400" b="1" dirty="0"/>
              <a:t>Popular Varieties</a:t>
            </a:r>
            <a:r>
              <a:rPr lang="en-US" sz="2400" dirty="0"/>
              <a:t>: Button mushrooms and oyster mushrooms.</a:t>
            </a:r>
          </a:p>
          <a:p>
            <a:endParaRPr lang="en-US" dirty="0"/>
          </a:p>
        </p:txBody>
      </p:sp>
      <p:sp>
        <p:nvSpPr>
          <p:cNvPr id="13" name="TextBox 12">
            <a:extLst>
              <a:ext uri="{FF2B5EF4-FFF2-40B4-BE49-F238E27FC236}">
                <a16:creationId xmlns:a16="http://schemas.microsoft.com/office/drawing/2014/main" id="{0F012261-8493-1CF8-B3EC-68BED99A71B3}"/>
              </a:ext>
            </a:extLst>
          </p:cNvPr>
          <p:cNvSpPr txBox="1"/>
          <p:nvPr/>
        </p:nvSpPr>
        <p:spPr>
          <a:xfrm>
            <a:off x="1264970" y="3932594"/>
            <a:ext cx="3303639" cy="523220"/>
          </a:xfrm>
          <a:prstGeom prst="rect">
            <a:avLst/>
          </a:prstGeom>
          <a:noFill/>
        </p:spPr>
        <p:txBody>
          <a:bodyPr wrap="square" rtlCol="0">
            <a:spAutoFit/>
          </a:bodyPr>
          <a:lstStyle/>
          <a:p>
            <a:r>
              <a:rPr lang="en-US" sz="2800" b="1" dirty="0">
                <a:solidFill>
                  <a:srgbClr val="C00000"/>
                </a:solidFill>
              </a:rPr>
              <a:t>9.  Tamil Nadu</a:t>
            </a:r>
          </a:p>
        </p:txBody>
      </p:sp>
      <p:sp>
        <p:nvSpPr>
          <p:cNvPr id="14" name="TextBox 13">
            <a:extLst>
              <a:ext uri="{FF2B5EF4-FFF2-40B4-BE49-F238E27FC236}">
                <a16:creationId xmlns:a16="http://schemas.microsoft.com/office/drawing/2014/main" id="{074EA484-E552-37D1-66AB-99D8862237BD}"/>
              </a:ext>
            </a:extLst>
          </p:cNvPr>
          <p:cNvSpPr txBox="1"/>
          <p:nvPr/>
        </p:nvSpPr>
        <p:spPr>
          <a:xfrm>
            <a:off x="2052613" y="4438249"/>
            <a:ext cx="8799607" cy="1107996"/>
          </a:xfrm>
          <a:prstGeom prst="rect">
            <a:avLst/>
          </a:prstGeom>
          <a:noFill/>
        </p:spPr>
        <p:txBody>
          <a:bodyPr wrap="square" rtlCol="0">
            <a:spAutoFit/>
          </a:bodyPr>
          <a:lstStyle/>
          <a:p>
            <a:pPr marL="285750" indent="-285750">
              <a:buFont typeface="Arial" panose="020B0604020202020204" pitchFamily="34" charset="0"/>
              <a:buChar char="•"/>
            </a:pPr>
            <a:r>
              <a:rPr lang="en-US" sz="2400" b="1" dirty="0"/>
              <a:t>Particularly in areas: </a:t>
            </a:r>
            <a:r>
              <a:rPr lang="en-US" sz="2400" dirty="0"/>
              <a:t>Coimbatore, </a:t>
            </a:r>
            <a:r>
              <a:rPr lang="en-US" sz="2400" dirty="0" err="1"/>
              <a:t>Dindigul</a:t>
            </a:r>
            <a:r>
              <a:rPr lang="en-US" sz="2400" dirty="0"/>
              <a:t>, and Erode</a:t>
            </a:r>
          </a:p>
          <a:p>
            <a:pPr marL="285750" indent="-285750">
              <a:buFont typeface="Arial" panose="020B0604020202020204" pitchFamily="34" charset="0"/>
              <a:buChar char="•"/>
            </a:pPr>
            <a:r>
              <a:rPr lang="en-US" sz="2400" b="1" dirty="0"/>
              <a:t>Popular Varieties</a:t>
            </a:r>
            <a:r>
              <a:rPr lang="en-US" sz="2400" dirty="0"/>
              <a:t>: Button mushrooms and oyster mushrooms.</a:t>
            </a:r>
          </a:p>
          <a:p>
            <a:endParaRPr lang="en-US" dirty="0"/>
          </a:p>
        </p:txBody>
      </p:sp>
      <p:sp>
        <p:nvSpPr>
          <p:cNvPr id="17" name="TextBox 16">
            <a:extLst>
              <a:ext uri="{FF2B5EF4-FFF2-40B4-BE49-F238E27FC236}">
                <a16:creationId xmlns:a16="http://schemas.microsoft.com/office/drawing/2014/main" id="{9C385723-E565-9E65-7A6B-3746175C02DD}"/>
              </a:ext>
            </a:extLst>
          </p:cNvPr>
          <p:cNvSpPr txBox="1"/>
          <p:nvPr/>
        </p:nvSpPr>
        <p:spPr>
          <a:xfrm>
            <a:off x="1307692" y="5279698"/>
            <a:ext cx="6120580" cy="523220"/>
          </a:xfrm>
          <a:prstGeom prst="rect">
            <a:avLst/>
          </a:prstGeom>
          <a:noFill/>
        </p:spPr>
        <p:txBody>
          <a:bodyPr wrap="square">
            <a:spAutoFit/>
          </a:bodyPr>
          <a:lstStyle/>
          <a:p>
            <a:r>
              <a:rPr lang="en-US" sz="2800" b="1" dirty="0">
                <a:solidFill>
                  <a:srgbClr val="C00000"/>
                </a:solidFill>
              </a:rPr>
              <a:t>10.  Bihar</a:t>
            </a:r>
          </a:p>
        </p:txBody>
      </p:sp>
      <p:sp>
        <p:nvSpPr>
          <p:cNvPr id="19" name="TextBox 18">
            <a:extLst>
              <a:ext uri="{FF2B5EF4-FFF2-40B4-BE49-F238E27FC236}">
                <a16:creationId xmlns:a16="http://schemas.microsoft.com/office/drawing/2014/main" id="{AE26DBB4-05F4-98D1-0E2A-3D2C8EDB85E2}"/>
              </a:ext>
            </a:extLst>
          </p:cNvPr>
          <p:cNvSpPr txBox="1"/>
          <p:nvPr/>
        </p:nvSpPr>
        <p:spPr>
          <a:xfrm>
            <a:off x="2094271" y="5717171"/>
            <a:ext cx="9291484" cy="830997"/>
          </a:xfrm>
          <a:prstGeom prst="rect">
            <a:avLst/>
          </a:prstGeom>
          <a:noFill/>
        </p:spPr>
        <p:txBody>
          <a:bodyPr wrap="square">
            <a:spAutoFit/>
          </a:bodyPr>
          <a:lstStyle/>
          <a:p>
            <a:pPr marL="342900" indent="-342900">
              <a:buFont typeface="Arial" panose="020B0604020202020204" pitchFamily="34" charset="0"/>
              <a:buChar char="•"/>
            </a:pPr>
            <a:r>
              <a:rPr lang="en-US" sz="2400" b="1" dirty="0"/>
              <a:t>Particularly in areas: </a:t>
            </a:r>
            <a:r>
              <a:rPr lang="en-US" sz="2400" dirty="0"/>
              <a:t>Patna, Muzaffarpur, and Gaya</a:t>
            </a:r>
          </a:p>
          <a:p>
            <a:pPr marL="342900" indent="-342900">
              <a:buFont typeface="Arial" panose="020B0604020202020204" pitchFamily="34" charset="0"/>
              <a:buChar char="•"/>
            </a:pPr>
            <a:r>
              <a:rPr lang="en-US" sz="2400" dirty="0"/>
              <a:t>Popular Varieties: Button mushrooms and oyster mushrooms.</a:t>
            </a:r>
          </a:p>
        </p:txBody>
      </p:sp>
    </p:spTree>
    <p:extLst>
      <p:ext uri="{BB962C8B-B14F-4D97-AF65-F5344CB8AC3E}">
        <p14:creationId xmlns:p14="http://schemas.microsoft.com/office/powerpoint/2010/main" val="16543860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6AE774-D4B4-BAB8-F698-937D3A851C6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1E8FC5C0-37B8-AA43-4AE1-F33218947FF2}"/>
              </a:ext>
            </a:extLst>
          </p:cNvPr>
          <p:cNvPicPr>
            <a:picLocks noChangeAspect="1"/>
          </p:cNvPicPr>
          <p:nvPr/>
        </p:nvPicPr>
        <p:blipFill>
          <a:blip r:embed="rId2"/>
          <a:stretch>
            <a:fillRect/>
          </a:stretch>
        </p:blipFill>
        <p:spPr>
          <a:xfrm>
            <a:off x="357012" y="106229"/>
            <a:ext cx="1737259" cy="552638"/>
          </a:xfrm>
          <a:prstGeom prst="rect">
            <a:avLst/>
          </a:prstGeom>
        </p:spPr>
      </p:pic>
      <p:pic>
        <p:nvPicPr>
          <p:cNvPr id="3" name="Picture 2">
            <a:extLst>
              <a:ext uri="{FF2B5EF4-FFF2-40B4-BE49-F238E27FC236}">
                <a16:creationId xmlns:a16="http://schemas.microsoft.com/office/drawing/2014/main" id="{EA7E4B9E-7F08-1B23-BFDE-E5A54B93F752}"/>
              </a:ext>
            </a:extLst>
          </p:cNvPr>
          <p:cNvPicPr>
            <a:picLocks noChangeAspect="1"/>
          </p:cNvPicPr>
          <p:nvPr/>
        </p:nvPicPr>
        <p:blipFill>
          <a:blip r:embed="rId3">
            <a:extLst>
              <a:ext uri="{BEBA8EAE-BF5A-486C-A8C5-ECC9F3942E4B}">
                <a14:imgProps xmlns:a14="http://schemas.microsoft.com/office/drawing/2010/main">
                  <a14:imgLayer r:embed="rId4">
                    <a14:imgEffect>
                      <a14:saturation sat="126000"/>
                    </a14:imgEffect>
                  </a14:imgLayer>
                </a14:imgProps>
              </a:ext>
            </a:extLst>
          </a:blip>
          <a:stretch>
            <a:fillRect/>
          </a:stretch>
        </p:blipFill>
        <p:spPr>
          <a:xfrm>
            <a:off x="7860892" y="17739"/>
            <a:ext cx="3769994" cy="658866"/>
          </a:xfrm>
          <a:prstGeom prst="rect">
            <a:avLst/>
          </a:prstGeom>
        </p:spPr>
      </p:pic>
      <p:pic>
        <p:nvPicPr>
          <p:cNvPr id="4" name="Picture 3">
            <a:extLst>
              <a:ext uri="{FF2B5EF4-FFF2-40B4-BE49-F238E27FC236}">
                <a16:creationId xmlns:a16="http://schemas.microsoft.com/office/drawing/2014/main" id="{27B03C30-CCFC-368E-38AE-EC519653AA9A}"/>
              </a:ext>
            </a:extLst>
          </p:cNvPr>
          <p:cNvPicPr>
            <a:picLocks noChangeAspect="1"/>
          </p:cNvPicPr>
          <p:nvPr/>
        </p:nvPicPr>
        <p:blipFill>
          <a:blip r:embed="rId5"/>
          <a:stretch>
            <a:fillRect/>
          </a:stretch>
        </p:blipFill>
        <p:spPr>
          <a:xfrm>
            <a:off x="54340" y="3404614"/>
            <a:ext cx="12083319" cy="48772"/>
          </a:xfrm>
          <a:prstGeom prst="rect">
            <a:avLst/>
          </a:prstGeom>
        </p:spPr>
      </p:pic>
      <p:pic>
        <p:nvPicPr>
          <p:cNvPr id="5" name="Picture 4">
            <a:extLst>
              <a:ext uri="{FF2B5EF4-FFF2-40B4-BE49-F238E27FC236}">
                <a16:creationId xmlns:a16="http://schemas.microsoft.com/office/drawing/2014/main" id="{2E6BB3B8-9728-5C30-D5E5-1BCC20EFCA42}"/>
              </a:ext>
            </a:extLst>
          </p:cNvPr>
          <p:cNvPicPr>
            <a:picLocks noChangeAspect="1"/>
          </p:cNvPicPr>
          <p:nvPr/>
        </p:nvPicPr>
        <p:blipFill>
          <a:blip r:embed="rId6"/>
          <a:stretch>
            <a:fillRect/>
          </a:stretch>
        </p:blipFill>
        <p:spPr>
          <a:xfrm>
            <a:off x="0" y="658867"/>
            <a:ext cx="12192000" cy="79248"/>
          </a:xfrm>
          <a:prstGeom prst="rect">
            <a:avLst/>
          </a:prstGeom>
        </p:spPr>
      </p:pic>
      <p:pic>
        <p:nvPicPr>
          <p:cNvPr id="6" name="Picture 5">
            <a:extLst>
              <a:ext uri="{FF2B5EF4-FFF2-40B4-BE49-F238E27FC236}">
                <a16:creationId xmlns:a16="http://schemas.microsoft.com/office/drawing/2014/main" id="{E8135910-4B7F-62F3-2DBC-A9E731471F66}"/>
              </a:ext>
            </a:extLst>
          </p:cNvPr>
          <p:cNvPicPr>
            <a:picLocks noChangeAspect="1"/>
          </p:cNvPicPr>
          <p:nvPr/>
        </p:nvPicPr>
        <p:blipFill>
          <a:blip r:embed="rId6"/>
          <a:stretch>
            <a:fillRect/>
          </a:stretch>
        </p:blipFill>
        <p:spPr>
          <a:xfrm>
            <a:off x="15011" y="6690819"/>
            <a:ext cx="12192000" cy="60953"/>
          </a:xfrm>
          <a:prstGeom prst="rect">
            <a:avLst/>
          </a:prstGeom>
        </p:spPr>
      </p:pic>
      <p:pic>
        <p:nvPicPr>
          <p:cNvPr id="8" name="Picture 7">
            <a:extLst>
              <a:ext uri="{FF2B5EF4-FFF2-40B4-BE49-F238E27FC236}">
                <a16:creationId xmlns:a16="http://schemas.microsoft.com/office/drawing/2014/main" id="{CE90E252-6A81-C496-4AB6-A289B356428F}"/>
              </a:ext>
            </a:extLst>
          </p:cNvPr>
          <p:cNvPicPr>
            <a:picLocks noChangeAspect="1"/>
          </p:cNvPicPr>
          <p:nvPr/>
        </p:nvPicPr>
        <p:blipFill>
          <a:blip r:embed="rId7">
            <a:alphaModFix amt="95000"/>
          </a:blip>
          <a:stretch>
            <a:fillRect/>
          </a:stretch>
        </p:blipFill>
        <p:spPr>
          <a:xfrm>
            <a:off x="-138293" y="658867"/>
            <a:ext cx="11937003" cy="6287650"/>
          </a:xfrm>
          <a:prstGeom prst="rect">
            <a:avLst/>
          </a:prstGeom>
        </p:spPr>
      </p:pic>
      <p:sp>
        <p:nvSpPr>
          <p:cNvPr id="7" name="TextBox 6">
            <a:extLst>
              <a:ext uri="{FF2B5EF4-FFF2-40B4-BE49-F238E27FC236}">
                <a16:creationId xmlns:a16="http://schemas.microsoft.com/office/drawing/2014/main" id="{06E020D4-6229-7D1D-8489-68D02D4D6A01}"/>
              </a:ext>
            </a:extLst>
          </p:cNvPr>
          <p:cNvSpPr txBox="1"/>
          <p:nvPr/>
        </p:nvSpPr>
        <p:spPr>
          <a:xfrm>
            <a:off x="1548581" y="1681316"/>
            <a:ext cx="9291484" cy="3864078"/>
          </a:xfrm>
          <a:prstGeom prst="rect">
            <a:avLst/>
          </a:prstGeom>
          <a:noFill/>
        </p:spPr>
        <p:txBody>
          <a:bodyPr wrap="square" rtlCol="0">
            <a:spAutoFit/>
          </a:bodyPr>
          <a:lstStyle/>
          <a:p>
            <a:endParaRPr lang="en-US" dirty="0"/>
          </a:p>
        </p:txBody>
      </p:sp>
      <p:pic>
        <p:nvPicPr>
          <p:cNvPr id="12" name="Picture 11">
            <a:extLst>
              <a:ext uri="{FF2B5EF4-FFF2-40B4-BE49-F238E27FC236}">
                <a16:creationId xmlns:a16="http://schemas.microsoft.com/office/drawing/2014/main" id="{C29FFADE-5A45-DA1D-11D5-824BF72334FD}"/>
              </a:ext>
            </a:extLst>
          </p:cNvPr>
          <p:cNvPicPr>
            <a:picLocks noChangeAspect="1"/>
          </p:cNvPicPr>
          <p:nvPr/>
        </p:nvPicPr>
        <p:blipFill>
          <a:blip r:embed="rId8"/>
          <a:stretch>
            <a:fillRect/>
          </a:stretch>
        </p:blipFill>
        <p:spPr>
          <a:xfrm>
            <a:off x="166605" y="1681316"/>
            <a:ext cx="11937003" cy="4886325"/>
          </a:xfrm>
          <a:prstGeom prst="rect">
            <a:avLst/>
          </a:prstGeom>
        </p:spPr>
      </p:pic>
      <p:pic>
        <p:nvPicPr>
          <p:cNvPr id="15" name="Picture 14">
            <a:extLst>
              <a:ext uri="{FF2B5EF4-FFF2-40B4-BE49-F238E27FC236}">
                <a16:creationId xmlns:a16="http://schemas.microsoft.com/office/drawing/2014/main" id="{3D2D7185-4997-65EA-48B4-E2D6F7667EAA}"/>
              </a:ext>
            </a:extLst>
          </p:cNvPr>
          <p:cNvPicPr>
            <a:picLocks noChangeAspect="1"/>
          </p:cNvPicPr>
          <p:nvPr/>
        </p:nvPicPr>
        <p:blipFill>
          <a:blip r:embed="rId9"/>
          <a:stretch>
            <a:fillRect/>
          </a:stretch>
        </p:blipFill>
        <p:spPr>
          <a:xfrm>
            <a:off x="1067524" y="799783"/>
            <a:ext cx="10236071" cy="1066892"/>
          </a:xfrm>
          <a:prstGeom prst="rect">
            <a:avLst/>
          </a:prstGeom>
        </p:spPr>
      </p:pic>
    </p:spTree>
    <p:extLst>
      <p:ext uri="{BB962C8B-B14F-4D97-AF65-F5344CB8AC3E}">
        <p14:creationId xmlns:p14="http://schemas.microsoft.com/office/powerpoint/2010/main" val="37749508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56FFB8-DC6A-49F6-F8D5-43AFC5097B16}"/>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56BE736-14D6-2337-7F37-1EE2842767C1}"/>
              </a:ext>
            </a:extLst>
          </p:cNvPr>
          <p:cNvPicPr>
            <a:picLocks noChangeAspect="1"/>
          </p:cNvPicPr>
          <p:nvPr/>
        </p:nvPicPr>
        <p:blipFill>
          <a:blip r:embed="rId2"/>
          <a:stretch>
            <a:fillRect/>
          </a:stretch>
        </p:blipFill>
        <p:spPr>
          <a:xfrm>
            <a:off x="357012" y="106229"/>
            <a:ext cx="1737259" cy="552638"/>
          </a:xfrm>
          <a:prstGeom prst="rect">
            <a:avLst/>
          </a:prstGeom>
        </p:spPr>
      </p:pic>
      <p:pic>
        <p:nvPicPr>
          <p:cNvPr id="3" name="Picture 2">
            <a:extLst>
              <a:ext uri="{FF2B5EF4-FFF2-40B4-BE49-F238E27FC236}">
                <a16:creationId xmlns:a16="http://schemas.microsoft.com/office/drawing/2014/main" id="{BE2EE603-4C32-EE46-EC30-21FFA7BFFBD1}"/>
              </a:ext>
            </a:extLst>
          </p:cNvPr>
          <p:cNvPicPr>
            <a:picLocks noChangeAspect="1"/>
          </p:cNvPicPr>
          <p:nvPr/>
        </p:nvPicPr>
        <p:blipFill>
          <a:blip r:embed="rId3">
            <a:extLst>
              <a:ext uri="{BEBA8EAE-BF5A-486C-A8C5-ECC9F3942E4B}">
                <a14:imgProps xmlns:a14="http://schemas.microsoft.com/office/drawing/2010/main">
                  <a14:imgLayer r:embed="rId4">
                    <a14:imgEffect>
                      <a14:saturation sat="126000"/>
                    </a14:imgEffect>
                  </a14:imgLayer>
                </a14:imgProps>
              </a:ext>
            </a:extLst>
          </a:blip>
          <a:stretch>
            <a:fillRect/>
          </a:stretch>
        </p:blipFill>
        <p:spPr>
          <a:xfrm>
            <a:off x="7860892" y="17739"/>
            <a:ext cx="3769994" cy="658866"/>
          </a:xfrm>
          <a:prstGeom prst="rect">
            <a:avLst/>
          </a:prstGeom>
        </p:spPr>
      </p:pic>
      <p:pic>
        <p:nvPicPr>
          <p:cNvPr id="4" name="Picture 3">
            <a:extLst>
              <a:ext uri="{FF2B5EF4-FFF2-40B4-BE49-F238E27FC236}">
                <a16:creationId xmlns:a16="http://schemas.microsoft.com/office/drawing/2014/main" id="{08DDFD6C-3187-1C07-0217-F5202A83765B}"/>
              </a:ext>
            </a:extLst>
          </p:cNvPr>
          <p:cNvPicPr>
            <a:picLocks noChangeAspect="1"/>
          </p:cNvPicPr>
          <p:nvPr/>
        </p:nvPicPr>
        <p:blipFill>
          <a:blip r:embed="rId5"/>
          <a:stretch>
            <a:fillRect/>
          </a:stretch>
        </p:blipFill>
        <p:spPr>
          <a:xfrm>
            <a:off x="54340" y="3404614"/>
            <a:ext cx="12083319" cy="48772"/>
          </a:xfrm>
          <a:prstGeom prst="rect">
            <a:avLst/>
          </a:prstGeom>
        </p:spPr>
      </p:pic>
      <p:pic>
        <p:nvPicPr>
          <p:cNvPr id="5" name="Picture 4">
            <a:extLst>
              <a:ext uri="{FF2B5EF4-FFF2-40B4-BE49-F238E27FC236}">
                <a16:creationId xmlns:a16="http://schemas.microsoft.com/office/drawing/2014/main" id="{135199B7-9DE2-F52E-1EE2-80C235C0F9AA}"/>
              </a:ext>
            </a:extLst>
          </p:cNvPr>
          <p:cNvPicPr>
            <a:picLocks noChangeAspect="1"/>
          </p:cNvPicPr>
          <p:nvPr/>
        </p:nvPicPr>
        <p:blipFill>
          <a:blip r:embed="rId6"/>
          <a:stretch>
            <a:fillRect/>
          </a:stretch>
        </p:blipFill>
        <p:spPr>
          <a:xfrm>
            <a:off x="0" y="658867"/>
            <a:ext cx="12192000" cy="79248"/>
          </a:xfrm>
          <a:prstGeom prst="rect">
            <a:avLst/>
          </a:prstGeom>
        </p:spPr>
      </p:pic>
      <p:pic>
        <p:nvPicPr>
          <p:cNvPr id="6" name="Picture 5">
            <a:extLst>
              <a:ext uri="{FF2B5EF4-FFF2-40B4-BE49-F238E27FC236}">
                <a16:creationId xmlns:a16="http://schemas.microsoft.com/office/drawing/2014/main" id="{3690123C-1A1D-C6D5-B817-54598658DCBF}"/>
              </a:ext>
            </a:extLst>
          </p:cNvPr>
          <p:cNvPicPr>
            <a:picLocks noChangeAspect="1"/>
          </p:cNvPicPr>
          <p:nvPr/>
        </p:nvPicPr>
        <p:blipFill>
          <a:blip r:embed="rId6"/>
          <a:stretch>
            <a:fillRect/>
          </a:stretch>
        </p:blipFill>
        <p:spPr>
          <a:xfrm>
            <a:off x="15011" y="6690819"/>
            <a:ext cx="12192000" cy="60953"/>
          </a:xfrm>
          <a:prstGeom prst="rect">
            <a:avLst/>
          </a:prstGeom>
        </p:spPr>
      </p:pic>
      <p:pic>
        <p:nvPicPr>
          <p:cNvPr id="8" name="Picture 7">
            <a:extLst>
              <a:ext uri="{FF2B5EF4-FFF2-40B4-BE49-F238E27FC236}">
                <a16:creationId xmlns:a16="http://schemas.microsoft.com/office/drawing/2014/main" id="{4F709AA4-97D1-EB53-3933-5FACA7049134}"/>
              </a:ext>
            </a:extLst>
          </p:cNvPr>
          <p:cNvPicPr>
            <a:picLocks noChangeAspect="1"/>
          </p:cNvPicPr>
          <p:nvPr/>
        </p:nvPicPr>
        <p:blipFill>
          <a:blip r:embed="rId7">
            <a:alphaModFix amt="95000"/>
          </a:blip>
          <a:stretch>
            <a:fillRect/>
          </a:stretch>
        </p:blipFill>
        <p:spPr>
          <a:xfrm>
            <a:off x="-138293" y="658867"/>
            <a:ext cx="11937003" cy="6287650"/>
          </a:xfrm>
          <a:prstGeom prst="rect">
            <a:avLst/>
          </a:prstGeom>
        </p:spPr>
      </p:pic>
      <p:sp>
        <p:nvSpPr>
          <p:cNvPr id="11" name="TextBox 10">
            <a:extLst>
              <a:ext uri="{FF2B5EF4-FFF2-40B4-BE49-F238E27FC236}">
                <a16:creationId xmlns:a16="http://schemas.microsoft.com/office/drawing/2014/main" id="{4BBE270B-70AD-4697-23C7-052DA9F28136}"/>
              </a:ext>
            </a:extLst>
          </p:cNvPr>
          <p:cNvSpPr txBox="1"/>
          <p:nvPr/>
        </p:nvSpPr>
        <p:spPr>
          <a:xfrm>
            <a:off x="1118417" y="1863454"/>
            <a:ext cx="9955162" cy="3539430"/>
          </a:xfrm>
          <a:prstGeom prst="rect">
            <a:avLst/>
          </a:prstGeom>
          <a:noFill/>
        </p:spPr>
        <p:txBody>
          <a:bodyPr wrap="square">
            <a:spAutoFit/>
          </a:bodyPr>
          <a:lstStyle/>
          <a:p>
            <a:pPr algn="just"/>
            <a:r>
              <a:rPr lang="en-US" sz="2800" i="1" dirty="0"/>
              <a:t>Mushroom cultivation in India holds significant potential for agricultural diversification, economic growth, and nutritional improvement. With a favorable climate and growing consumers, the country is well-positioned to expand its mushroom production. With continued investment in education, research, and infrastructure, mushroom cultivation can thrive, contributing to food security, economic development, and the promotion of sustainable farming practices.</a:t>
            </a:r>
          </a:p>
        </p:txBody>
      </p:sp>
      <p:sp>
        <p:nvSpPr>
          <p:cNvPr id="12" name="TextBox 11">
            <a:extLst>
              <a:ext uri="{FF2B5EF4-FFF2-40B4-BE49-F238E27FC236}">
                <a16:creationId xmlns:a16="http://schemas.microsoft.com/office/drawing/2014/main" id="{E59D069D-0FCC-06CE-502E-F444E5504E6E}"/>
              </a:ext>
            </a:extLst>
          </p:cNvPr>
          <p:cNvSpPr txBox="1"/>
          <p:nvPr/>
        </p:nvSpPr>
        <p:spPr>
          <a:xfrm>
            <a:off x="3937819" y="1155880"/>
            <a:ext cx="4552335" cy="769441"/>
          </a:xfrm>
          <a:prstGeom prst="rect">
            <a:avLst/>
          </a:prstGeom>
          <a:noFill/>
        </p:spPr>
        <p:txBody>
          <a:bodyPr wrap="square" rtlCol="0">
            <a:spAutoFit/>
          </a:bodyPr>
          <a:lstStyle/>
          <a:p>
            <a:r>
              <a:rPr lang="en-US" sz="4400" b="1" dirty="0">
                <a:solidFill>
                  <a:srgbClr val="002060"/>
                </a:solidFill>
                <a:latin typeface="Congenial Black" panose="02000503040000020004" pitchFamily="2" charset="0"/>
              </a:rPr>
              <a:t>In a nut-shell</a:t>
            </a:r>
          </a:p>
        </p:txBody>
      </p:sp>
    </p:spTree>
    <p:extLst>
      <p:ext uri="{BB962C8B-B14F-4D97-AF65-F5344CB8AC3E}">
        <p14:creationId xmlns:p14="http://schemas.microsoft.com/office/powerpoint/2010/main" val="21021460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2699DD-9022-1633-C109-CE3C7D1B3D15}"/>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596148A0-F506-A7D5-D8EA-F38F02EF48CF}"/>
              </a:ext>
            </a:extLst>
          </p:cNvPr>
          <p:cNvPicPr>
            <a:picLocks noChangeAspect="1"/>
          </p:cNvPicPr>
          <p:nvPr/>
        </p:nvPicPr>
        <p:blipFill>
          <a:blip r:embed="rId2"/>
          <a:stretch>
            <a:fillRect/>
          </a:stretch>
        </p:blipFill>
        <p:spPr>
          <a:xfrm>
            <a:off x="357012" y="106229"/>
            <a:ext cx="1737259" cy="552638"/>
          </a:xfrm>
          <a:prstGeom prst="rect">
            <a:avLst/>
          </a:prstGeom>
        </p:spPr>
      </p:pic>
      <p:pic>
        <p:nvPicPr>
          <p:cNvPr id="3" name="Picture 2">
            <a:extLst>
              <a:ext uri="{FF2B5EF4-FFF2-40B4-BE49-F238E27FC236}">
                <a16:creationId xmlns:a16="http://schemas.microsoft.com/office/drawing/2014/main" id="{5E453B8E-ABCA-D6FE-E92A-115CD218B956}"/>
              </a:ext>
            </a:extLst>
          </p:cNvPr>
          <p:cNvPicPr>
            <a:picLocks noChangeAspect="1"/>
          </p:cNvPicPr>
          <p:nvPr/>
        </p:nvPicPr>
        <p:blipFill>
          <a:blip r:embed="rId3">
            <a:extLst>
              <a:ext uri="{BEBA8EAE-BF5A-486C-A8C5-ECC9F3942E4B}">
                <a14:imgProps xmlns:a14="http://schemas.microsoft.com/office/drawing/2010/main">
                  <a14:imgLayer r:embed="rId4">
                    <a14:imgEffect>
                      <a14:saturation sat="126000"/>
                    </a14:imgEffect>
                  </a14:imgLayer>
                </a14:imgProps>
              </a:ext>
            </a:extLst>
          </a:blip>
          <a:stretch>
            <a:fillRect/>
          </a:stretch>
        </p:blipFill>
        <p:spPr>
          <a:xfrm>
            <a:off x="7860892" y="17739"/>
            <a:ext cx="3769994" cy="658866"/>
          </a:xfrm>
          <a:prstGeom prst="rect">
            <a:avLst/>
          </a:prstGeom>
        </p:spPr>
      </p:pic>
      <p:pic>
        <p:nvPicPr>
          <p:cNvPr id="4" name="Picture 3">
            <a:extLst>
              <a:ext uri="{FF2B5EF4-FFF2-40B4-BE49-F238E27FC236}">
                <a16:creationId xmlns:a16="http://schemas.microsoft.com/office/drawing/2014/main" id="{4C12B905-1708-C850-17A2-9ED5A06551FA}"/>
              </a:ext>
            </a:extLst>
          </p:cNvPr>
          <p:cNvPicPr>
            <a:picLocks noChangeAspect="1"/>
          </p:cNvPicPr>
          <p:nvPr/>
        </p:nvPicPr>
        <p:blipFill>
          <a:blip r:embed="rId5"/>
          <a:stretch>
            <a:fillRect/>
          </a:stretch>
        </p:blipFill>
        <p:spPr>
          <a:xfrm>
            <a:off x="54340" y="3404614"/>
            <a:ext cx="12083319" cy="48772"/>
          </a:xfrm>
          <a:prstGeom prst="rect">
            <a:avLst/>
          </a:prstGeom>
        </p:spPr>
      </p:pic>
      <p:pic>
        <p:nvPicPr>
          <p:cNvPr id="5" name="Picture 4">
            <a:extLst>
              <a:ext uri="{FF2B5EF4-FFF2-40B4-BE49-F238E27FC236}">
                <a16:creationId xmlns:a16="http://schemas.microsoft.com/office/drawing/2014/main" id="{D57CC984-2BEB-FE89-CE58-8FDD3CFF5C72}"/>
              </a:ext>
            </a:extLst>
          </p:cNvPr>
          <p:cNvPicPr>
            <a:picLocks noChangeAspect="1"/>
          </p:cNvPicPr>
          <p:nvPr/>
        </p:nvPicPr>
        <p:blipFill>
          <a:blip r:embed="rId6"/>
          <a:stretch>
            <a:fillRect/>
          </a:stretch>
        </p:blipFill>
        <p:spPr>
          <a:xfrm>
            <a:off x="0" y="658867"/>
            <a:ext cx="12192000" cy="79248"/>
          </a:xfrm>
          <a:prstGeom prst="rect">
            <a:avLst/>
          </a:prstGeom>
        </p:spPr>
      </p:pic>
      <p:pic>
        <p:nvPicPr>
          <p:cNvPr id="6" name="Picture 5">
            <a:extLst>
              <a:ext uri="{FF2B5EF4-FFF2-40B4-BE49-F238E27FC236}">
                <a16:creationId xmlns:a16="http://schemas.microsoft.com/office/drawing/2014/main" id="{6055EAA5-4BBC-8F79-9F09-5337AEABEE53}"/>
              </a:ext>
            </a:extLst>
          </p:cNvPr>
          <p:cNvPicPr>
            <a:picLocks noChangeAspect="1"/>
          </p:cNvPicPr>
          <p:nvPr/>
        </p:nvPicPr>
        <p:blipFill>
          <a:blip r:embed="rId6"/>
          <a:stretch>
            <a:fillRect/>
          </a:stretch>
        </p:blipFill>
        <p:spPr>
          <a:xfrm>
            <a:off x="15011" y="6690819"/>
            <a:ext cx="12192000" cy="60953"/>
          </a:xfrm>
          <a:prstGeom prst="rect">
            <a:avLst/>
          </a:prstGeom>
        </p:spPr>
      </p:pic>
      <p:pic>
        <p:nvPicPr>
          <p:cNvPr id="8" name="Picture 7">
            <a:extLst>
              <a:ext uri="{FF2B5EF4-FFF2-40B4-BE49-F238E27FC236}">
                <a16:creationId xmlns:a16="http://schemas.microsoft.com/office/drawing/2014/main" id="{B4193A12-9C3D-572D-3156-289525737624}"/>
              </a:ext>
            </a:extLst>
          </p:cNvPr>
          <p:cNvPicPr>
            <a:picLocks noChangeAspect="1"/>
          </p:cNvPicPr>
          <p:nvPr/>
        </p:nvPicPr>
        <p:blipFill>
          <a:blip r:embed="rId7">
            <a:alphaModFix amt="95000"/>
          </a:blip>
          <a:stretch>
            <a:fillRect/>
          </a:stretch>
        </p:blipFill>
        <p:spPr>
          <a:xfrm>
            <a:off x="-138293" y="658867"/>
            <a:ext cx="11937003" cy="6287650"/>
          </a:xfrm>
          <a:prstGeom prst="rect">
            <a:avLst/>
          </a:prstGeom>
        </p:spPr>
      </p:pic>
      <p:sp>
        <p:nvSpPr>
          <p:cNvPr id="16" name="Rectangle 3">
            <a:extLst>
              <a:ext uri="{FF2B5EF4-FFF2-40B4-BE49-F238E27FC236}">
                <a16:creationId xmlns:a16="http://schemas.microsoft.com/office/drawing/2014/main" id="{19148015-BD25-4A8C-69A0-91A8CC2D53F8}"/>
              </a:ext>
            </a:extLst>
          </p:cNvPr>
          <p:cNvSpPr>
            <a:spLocks noChangeArrowheads="1"/>
          </p:cNvSpPr>
          <p:nvPr/>
        </p:nvSpPr>
        <p:spPr bwMode="auto">
          <a:xfrm>
            <a:off x="1072078" y="-60006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Chop rice straw to 5 cm or smaller length.</a:t>
            </a:r>
          </a:p>
        </p:txBody>
      </p:sp>
      <p:sp>
        <p:nvSpPr>
          <p:cNvPr id="7" name="TextBox 6">
            <a:extLst>
              <a:ext uri="{FF2B5EF4-FFF2-40B4-BE49-F238E27FC236}">
                <a16:creationId xmlns:a16="http://schemas.microsoft.com/office/drawing/2014/main" id="{AB98B9B8-C72C-CE9C-9ECF-FEC6F747F415}"/>
              </a:ext>
            </a:extLst>
          </p:cNvPr>
          <p:cNvSpPr txBox="1"/>
          <p:nvPr/>
        </p:nvSpPr>
        <p:spPr>
          <a:xfrm>
            <a:off x="1548581" y="1681316"/>
            <a:ext cx="9291484" cy="3864078"/>
          </a:xfrm>
          <a:prstGeom prst="rect">
            <a:avLst/>
          </a:prstGeom>
          <a:noFill/>
        </p:spPr>
        <p:txBody>
          <a:bodyPr wrap="square" rtlCol="0">
            <a:spAutoFit/>
          </a:bodyPr>
          <a:lstStyle/>
          <a:p>
            <a:endParaRPr lang="en-US" dirty="0"/>
          </a:p>
        </p:txBody>
      </p:sp>
      <p:sp>
        <p:nvSpPr>
          <p:cNvPr id="9" name="TextBox 8">
            <a:extLst>
              <a:ext uri="{FF2B5EF4-FFF2-40B4-BE49-F238E27FC236}">
                <a16:creationId xmlns:a16="http://schemas.microsoft.com/office/drawing/2014/main" id="{D0D8FAC8-AB62-B09F-19FF-6F98BA17CEA3}"/>
              </a:ext>
            </a:extLst>
          </p:cNvPr>
          <p:cNvSpPr txBox="1"/>
          <p:nvPr/>
        </p:nvSpPr>
        <p:spPr>
          <a:xfrm>
            <a:off x="811160" y="707639"/>
            <a:ext cx="10677833" cy="7387663"/>
          </a:xfrm>
          <a:prstGeom prst="rect">
            <a:avLst/>
          </a:prstGeom>
          <a:noFill/>
        </p:spPr>
        <p:txBody>
          <a:bodyPr wrap="square" rtlCol="0">
            <a:spAutoFit/>
          </a:bodyPr>
          <a:lstStyle/>
          <a:p>
            <a:r>
              <a:rPr lang="en-US" sz="2400" b="1" i="1" u="sng" dirty="0">
                <a:solidFill>
                  <a:schemeClr val="accent5">
                    <a:lumMod val="75000"/>
                  </a:schemeClr>
                </a:solidFill>
              </a:rPr>
              <a:t>References</a:t>
            </a:r>
          </a:p>
          <a:p>
            <a:endParaRPr lang="en-US" sz="2400" b="1" i="1" u="sng" dirty="0">
              <a:solidFill>
                <a:schemeClr val="accent5">
                  <a:lumMod val="75000"/>
                </a:schemeClr>
              </a:solidFill>
            </a:endParaRPr>
          </a:p>
          <a:p>
            <a:r>
              <a:rPr lang="en-US" sz="2000" i="1" dirty="0"/>
              <a:t>1.    </a:t>
            </a:r>
            <a:r>
              <a:rPr lang="en-US" sz="2400" u="sng" kern="100" dirty="0">
                <a:effectLst/>
                <a:ea typeface="Aptos" panose="020B0004020202020204" pitchFamily="34" charset="0"/>
                <a:cs typeface="Times New Roman" panose="02020603050405020304" pitchFamily="18" charset="0"/>
                <a:hlinkClick r:id="rId8">
                  <a:extLst>
                    <a:ext uri="{A12FA001-AC4F-418D-AE19-62706E023703}">
                      <ahyp:hlinkClr xmlns:ahyp="http://schemas.microsoft.com/office/drawing/2018/hyperlinkcolor" val="tx"/>
                    </a:ext>
                  </a:extLst>
                </a:hlinkClick>
              </a:rPr>
              <a:t>https://icar.org.in/node/5830</a:t>
            </a:r>
            <a:endParaRPr lang="en-US" sz="2400" kern="100" dirty="0">
              <a:effectLst/>
              <a:ea typeface="Aptos" panose="020B0004020202020204" pitchFamily="34" charset="0"/>
              <a:cs typeface="Times New Roman" panose="02020603050405020304" pitchFamily="18" charset="0"/>
            </a:endParaRPr>
          </a:p>
          <a:p>
            <a:r>
              <a:rPr lang="en-US" sz="2400" i="1" dirty="0"/>
              <a:t>2.   </a:t>
            </a:r>
            <a:r>
              <a:rPr lang="en-US" sz="2400" u="sng" kern="100" dirty="0">
                <a:effectLst/>
                <a:ea typeface="Aptos" panose="020B0004020202020204" pitchFamily="34" charset="0"/>
                <a:cs typeface="Times New Roman" panose="02020603050405020304" pitchFamily="18" charset="0"/>
                <a:hlinkClick r:id="rId9">
                  <a:extLst>
                    <a:ext uri="{A12FA001-AC4F-418D-AE19-62706E023703}">
                      <ahyp:hlinkClr xmlns:ahyp="http://schemas.microsoft.com/office/drawing/2018/hyperlinkcolor" val="tx"/>
                    </a:ext>
                  </a:extLst>
                </a:hlinkClick>
              </a:rPr>
              <a:t>https://blog.ffreedom.com/oyster-mushroom-farming/</a:t>
            </a:r>
            <a:endParaRPr lang="en-US" sz="2400" kern="100" dirty="0">
              <a:effectLst/>
              <a:ea typeface="Aptos" panose="020B0004020202020204" pitchFamily="34" charset="0"/>
              <a:cs typeface="Times New Roman" panose="02020603050405020304" pitchFamily="18" charset="0"/>
            </a:endParaRPr>
          </a:p>
          <a:p>
            <a:pPr marL="465138" indent="-465138"/>
            <a:r>
              <a:rPr lang="en-US" sz="2400" i="1" dirty="0"/>
              <a:t>3.   </a:t>
            </a:r>
            <a:r>
              <a:rPr lang="en-US" sz="2400" u="sng" kern="100" dirty="0">
                <a:effectLst/>
                <a:ea typeface="Aptos" panose="020B0004020202020204" pitchFamily="34" charset="0"/>
                <a:cs typeface="Times New Roman" panose="02020603050405020304" pitchFamily="18" charset="0"/>
                <a:hlinkClick r:id="rId10">
                  <a:extLst>
                    <a:ext uri="{A12FA001-AC4F-418D-AE19-62706E023703}">
                      <ahyp:hlinkClr xmlns:ahyp="http://schemas.microsoft.com/office/drawing/2018/hyperlinkcolor" val="tx"/>
                    </a:ext>
                  </a:extLst>
                </a:hlinkClick>
              </a:rPr>
              <a:t>https://gachwala.in/how-to-grow-oyster-mushrooms-a-step-by-step-guide-tips/</a:t>
            </a:r>
            <a:endParaRPr lang="en-US" sz="2400" kern="100" dirty="0">
              <a:effectLst/>
              <a:ea typeface="Aptos" panose="020B0004020202020204" pitchFamily="34" charset="0"/>
              <a:cs typeface="Times New Roman" panose="02020603050405020304" pitchFamily="18" charset="0"/>
            </a:endParaRPr>
          </a:p>
          <a:p>
            <a:r>
              <a:rPr lang="en-US" sz="2400" i="1" dirty="0"/>
              <a:t>4.   </a:t>
            </a:r>
            <a:r>
              <a:rPr lang="en-US" sz="2400" u="sng" kern="100" dirty="0">
                <a:effectLst/>
                <a:ea typeface="Aptos" panose="020B0004020202020204" pitchFamily="34" charset="0"/>
                <a:cs typeface="Times New Roman" panose="02020603050405020304" pitchFamily="18" charset="0"/>
                <a:hlinkClick r:id="rId11">
                  <a:extLst>
                    <a:ext uri="{A12FA001-AC4F-418D-AE19-62706E023703}">
                      <ahyp:hlinkClr xmlns:ahyp="http://schemas.microsoft.com/office/drawing/2018/hyperlinkcolor" val="tx"/>
                    </a:ext>
                  </a:extLst>
                </a:hlinkClick>
              </a:rPr>
              <a:t>https://indiaagronet.com/indiaagronet/Mushroom_cultivation/oyster.htm</a:t>
            </a:r>
            <a:endParaRPr lang="en-US" sz="2400" kern="100" dirty="0">
              <a:effectLst/>
              <a:ea typeface="Aptos" panose="020B0004020202020204" pitchFamily="34" charset="0"/>
              <a:cs typeface="Times New Roman" panose="02020603050405020304" pitchFamily="18" charset="0"/>
            </a:endParaRPr>
          </a:p>
          <a:p>
            <a:r>
              <a:rPr lang="en-US" sz="2400" i="1" dirty="0"/>
              <a:t>5.   </a:t>
            </a:r>
            <a:r>
              <a:rPr lang="en-US" sz="2400" u="sng" kern="100" dirty="0">
                <a:effectLst/>
                <a:ea typeface="Aptos" panose="020B0004020202020204" pitchFamily="34" charset="0"/>
                <a:cs typeface="Times New Roman" panose="02020603050405020304" pitchFamily="18" charset="0"/>
                <a:hlinkClick r:id="rId12">
                  <a:extLst>
                    <a:ext uri="{A12FA001-AC4F-418D-AE19-62706E023703}">
                      <ahyp:hlinkClr xmlns:ahyp="http://schemas.microsoft.com/office/drawing/2018/hyperlinkcolor" val="tx"/>
                    </a:ext>
                  </a:extLst>
                </a:hlinkClick>
              </a:rPr>
              <a:t>https://ccari.icar.gov.in/oystermushroom.pdf</a:t>
            </a:r>
            <a:endParaRPr lang="en-US" sz="2400" kern="100" dirty="0">
              <a:effectLst/>
              <a:ea typeface="Aptos" panose="020B0004020202020204" pitchFamily="34" charset="0"/>
              <a:cs typeface="Times New Roman" panose="02020603050405020304" pitchFamily="18" charset="0"/>
            </a:endParaRPr>
          </a:p>
          <a:p>
            <a:r>
              <a:rPr lang="en-US" sz="2400" i="1" dirty="0"/>
              <a:t>6.   </a:t>
            </a:r>
            <a:r>
              <a:rPr lang="en-US" sz="2400" u="sng" kern="100" dirty="0">
                <a:effectLst/>
                <a:ea typeface="Aptos" panose="020B0004020202020204" pitchFamily="34" charset="0"/>
                <a:cs typeface="Times New Roman" panose="02020603050405020304" pitchFamily="18" charset="0"/>
                <a:hlinkClick r:id="rId13">
                  <a:extLst>
                    <a:ext uri="{A12FA001-AC4F-418D-AE19-62706E023703}">
                      <ahyp:hlinkClr xmlns:ahyp="http://schemas.microsoft.com/office/drawing/2018/hyperlinkcolor" val="tx"/>
                    </a:ext>
                  </a:extLst>
                </a:hlinkClick>
              </a:rPr>
              <a:t>https://www.iihr.res.in/cultivation-technology-oyster-mushroom</a:t>
            </a:r>
            <a:endParaRPr lang="en-US" sz="2400" kern="100" dirty="0">
              <a:effectLst/>
              <a:ea typeface="Aptos" panose="020B0004020202020204" pitchFamily="34" charset="0"/>
              <a:cs typeface="Times New Roman" panose="02020603050405020304" pitchFamily="18" charset="0"/>
            </a:endParaRPr>
          </a:p>
          <a:p>
            <a:pPr marL="465138" indent="-465138">
              <a:buAutoNum type="arabicPeriod" startAt="7"/>
            </a:pPr>
            <a:r>
              <a:rPr lang="en-US" sz="2400" u="sng" kern="0" dirty="0">
                <a:effectLst/>
                <a:ea typeface="Times New Roman" panose="02020603050405020304" pitchFamily="18" charset="0"/>
                <a:cs typeface="Times New Roman" panose="02020603050405020304" pitchFamily="18" charset="0"/>
                <a:hlinkClick r:id="rId14">
                  <a:extLst>
                    <a:ext uri="{A12FA001-AC4F-418D-AE19-62706E023703}">
                      <ahyp:hlinkClr xmlns:ahyp="http://schemas.microsoft.com/office/drawing/2018/hyperlinkcolor" val="tx"/>
                    </a:ext>
                  </a:extLst>
                </a:hlinkClick>
              </a:rPr>
              <a:t>https://knowledge.desikheti.com/oyster-mushroom-farming-complete-guide-for-beginners/</a:t>
            </a:r>
            <a:endParaRPr lang="en-US" sz="2400" u="sng" kern="100" dirty="0">
              <a:ea typeface="Times New Roman" panose="02020603050405020304" pitchFamily="18" charset="0"/>
              <a:cs typeface="Times New Roman" panose="02020603050405020304" pitchFamily="18" charset="0"/>
            </a:endParaRPr>
          </a:p>
          <a:p>
            <a:pPr marL="465138" indent="-465138">
              <a:buAutoNum type="arabicPeriod" startAt="7"/>
            </a:pPr>
            <a:r>
              <a:rPr lang="en-US" sz="2400" u="sng" kern="100" dirty="0">
                <a:effectLst/>
                <a:ea typeface="Aptos" panose="020B0004020202020204" pitchFamily="34" charset="0"/>
                <a:cs typeface="Times New Roman" panose="02020603050405020304" pitchFamily="18" charset="0"/>
                <a:hlinkClick r:id="rId15">
                  <a:extLst>
                    <a:ext uri="{A12FA001-AC4F-418D-AE19-62706E023703}">
                      <ahyp:hlinkClr xmlns:ahyp="http://schemas.microsoft.com/office/drawing/2018/hyperlinkcolor" val="tx"/>
                    </a:ext>
                  </a:extLst>
                </a:hlinkClick>
              </a:rPr>
              <a:t>https://justagriculture.in/files/newsletter/2021/november/62.%20Fundamental%20Cultivation%20Technology%20Of%20Oyster%20Mushroom.pdf</a:t>
            </a:r>
            <a:endParaRPr lang="en-US" sz="2400" u="sng" kern="100" dirty="0">
              <a:effectLst/>
              <a:ea typeface="Aptos" panose="020B0004020202020204" pitchFamily="34" charset="0"/>
              <a:cs typeface="Times New Roman" panose="02020603050405020304" pitchFamily="18" charset="0"/>
            </a:endParaRPr>
          </a:p>
          <a:p>
            <a:pPr marL="465138" indent="-465138">
              <a:buFontTx/>
              <a:buAutoNum type="arabicPeriod" startAt="7"/>
            </a:pPr>
            <a:r>
              <a:rPr lang="en-US" sz="2400" u="sng" kern="100" dirty="0">
                <a:ea typeface="Aptos" panose="020B0004020202020204" pitchFamily="34" charset="0"/>
                <a:cs typeface="Times New Roman" panose="02020603050405020304" pitchFamily="18" charset="0"/>
              </a:rPr>
              <a:t>https://nios.ac.in/media/documents/vocational/mushroom_production_(revised)(618)/Lesson- 04.pdf</a:t>
            </a:r>
            <a:endParaRPr lang="en-US" sz="2400" u="sng" kern="100" dirty="0">
              <a:effectLst/>
              <a:ea typeface="Aptos" panose="020B0004020202020204" pitchFamily="34" charset="0"/>
              <a:cs typeface="Times New Roman" panose="02020603050405020304" pitchFamily="18" charset="0"/>
            </a:endParaRPr>
          </a:p>
          <a:p>
            <a:endParaRPr lang="en-US" sz="2400" u="sng" kern="100" dirty="0">
              <a:solidFill>
                <a:srgbClr val="467886"/>
              </a:solidFill>
              <a:effectLst/>
              <a:ea typeface="Aptos" panose="020B0004020202020204" pitchFamily="34" charset="0"/>
              <a:cs typeface="Times New Roman" panose="02020603050405020304" pitchFamily="18" charset="0"/>
            </a:endParaRPr>
          </a:p>
          <a:p>
            <a:pPr marL="465138" indent="-465138">
              <a:buAutoNum type="arabicPeriod" startAt="7"/>
            </a:pPr>
            <a:endParaRPr lang="en-US" sz="2400" kern="100" dirty="0">
              <a:effectLst/>
              <a:ea typeface="Aptos" panose="020B0004020202020204" pitchFamily="34" charset="0"/>
              <a:cs typeface="Times New Roman" panose="02020603050405020304" pitchFamily="18" charset="0"/>
            </a:endParaRPr>
          </a:p>
          <a:p>
            <a:endParaRPr lang="en-US" sz="2000" b="1" i="1" dirty="0"/>
          </a:p>
          <a:p>
            <a:pPr marL="0" marR="0">
              <a:lnSpc>
                <a:spcPct val="107000"/>
              </a:lnSpc>
              <a:spcAft>
                <a:spcPts val="800"/>
              </a:spcAft>
            </a:pPr>
            <a:r>
              <a:rPr lang="en-US" sz="2000" kern="0" dirty="0">
                <a:effectLst/>
                <a:ea typeface="Times New Roman" panose="02020603050405020304" pitchFamily="18"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42406861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274AF1-0D88-2178-EA74-FA107171CE2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7F535A2A-02E8-D087-811D-37EDFC3E40DE}"/>
              </a:ext>
            </a:extLst>
          </p:cNvPr>
          <p:cNvPicPr>
            <a:picLocks noChangeAspect="1"/>
          </p:cNvPicPr>
          <p:nvPr/>
        </p:nvPicPr>
        <p:blipFill>
          <a:blip r:embed="rId2"/>
          <a:stretch>
            <a:fillRect/>
          </a:stretch>
        </p:blipFill>
        <p:spPr>
          <a:xfrm>
            <a:off x="357012" y="106229"/>
            <a:ext cx="1737259" cy="552638"/>
          </a:xfrm>
          <a:prstGeom prst="rect">
            <a:avLst/>
          </a:prstGeom>
        </p:spPr>
      </p:pic>
      <p:pic>
        <p:nvPicPr>
          <p:cNvPr id="3" name="Picture 2">
            <a:extLst>
              <a:ext uri="{FF2B5EF4-FFF2-40B4-BE49-F238E27FC236}">
                <a16:creationId xmlns:a16="http://schemas.microsoft.com/office/drawing/2014/main" id="{5067FAD5-EFA5-C776-C126-FC8D7B9815B9}"/>
              </a:ext>
            </a:extLst>
          </p:cNvPr>
          <p:cNvPicPr>
            <a:picLocks noChangeAspect="1"/>
          </p:cNvPicPr>
          <p:nvPr/>
        </p:nvPicPr>
        <p:blipFill>
          <a:blip r:embed="rId3">
            <a:extLst>
              <a:ext uri="{BEBA8EAE-BF5A-486C-A8C5-ECC9F3942E4B}">
                <a14:imgProps xmlns:a14="http://schemas.microsoft.com/office/drawing/2010/main">
                  <a14:imgLayer r:embed="rId4">
                    <a14:imgEffect>
                      <a14:saturation sat="126000"/>
                    </a14:imgEffect>
                  </a14:imgLayer>
                </a14:imgProps>
              </a:ext>
            </a:extLst>
          </a:blip>
          <a:stretch>
            <a:fillRect/>
          </a:stretch>
        </p:blipFill>
        <p:spPr>
          <a:xfrm>
            <a:off x="7860892" y="17739"/>
            <a:ext cx="3769994" cy="658866"/>
          </a:xfrm>
          <a:prstGeom prst="rect">
            <a:avLst/>
          </a:prstGeom>
        </p:spPr>
      </p:pic>
      <p:pic>
        <p:nvPicPr>
          <p:cNvPr id="4" name="Picture 3">
            <a:extLst>
              <a:ext uri="{FF2B5EF4-FFF2-40B4-BE49-F238E27FC236}">
                <a16:creationId xmlns:a16="http://schemas.microsoft.com/office/drawing/2014/main" id="{563EEAD1-5580-8DDD-F0CC-8D4E852E6875}"/>
              </a:ext>
            </a:extLst>
          </p:cNvPr>
          <p:cNvPicPr>
            <a:picLocks noChangeAspect="1"/>
          </p:cNvPicPr>
          <p:nvPr/>
        </p:nvPicPr>
        <p:blipFill>
          <a:blip r:embed="rId5"/>
          <a:stretch>
            <a:fillRect/>
          </a:stretch>
        </p:blipFill>
        <p:spPr>
          <a:xfrm>
            <a:off x="54340" y="3404614"/>
            <a:ext cx="12083319" cy="48772"/>
          </a:xfrm>
          <a:prstGeom prst="rect">
            <a:avLst/>
          </a:prstGeom>
        </p:spPr>
      </p:pic>
      <p:pic>
        <p:nvPicPr>
          <p:cNvPr id="5" name="Picture 4">
            <a:extLst>
              <a:ext uri="{FF2B5EF4-FFF2-40B4-BE49-F238E27FC236}">
                <a16:creationId xmlns:a16="http://schemas.microsoft.com/office/drawing/2014/main" id="{D5F4BAE0-0AF4-4200-2777-AA789838E3C5}"/>
              </a:ext>
            </a:extLst>
          </p:cNvPr>
          <p:cNvPicPr>
            <a:picLocks noChangeAspect="1"/>
          </p:cNvPicPr>
          <p:nvPr/>
        </p:nvPicPr>
        <p:blipFill>
          <a:blip r:embed="rId6"/>
          <a:stretch>
            <a:fillRect/>
          </a:stretch>
        </p:blipFill>
        <p:spPr>
          <a:xfrm>
            <a:off x="0" y="658867"/>
            <a:ext cx="12192000" cy="79248"/>
          </a:xfrm>
          <a:prstGeom prst="rect">
            <a:avLst/>
          </a:prstGeom>
        </p:spPr>
      </p:pic>
      <p:pic>
        <p:nvPicPr>
          <p:cNvPr id="6" name="Picture 5">
            <a:extLst>
              <a:ext uri="{FF2B5EF4-FFF2-40B4-BE49-F238E27FC236}">
                <a16:creationId xmlns:a16="http://schemas.microsoft.com/office/drawing/2014/main" id="{5A8841DC-8037-689B-143C-3ED490A9833B}"/>
              </a:ext>
            </a:extLst>
          </p:cNvPr>
          <p:cNvPicPr>
            <a:picLocks noChangeAspect="1"/>
          </p:cNvPicPr>
          <p:nvPr/>
        </p:nvPicPr>
        <p:blipFill>
          <a:blip r:embed="rId6"/>
          <a:stretch>
            <a:fillRect/>
          </a:stretch>
        </p:blipFill>
        <p:spPr>
          <a:xfrm>
            <a:off x="15011" y="6690819"/>
            <a:ext cx="12192000" cy="60953"/>
          </a:xfrm>
          <a:prstGeom prst="rect">
            <a:avLst/>
          </a:prstGeom>
        </p:spPr>
      </p:pic>
      <p:pic>
        <p:nvPicPr>
          <p:cNvPr id="8" name="Picture 7">
            <a:extLst>
              <a:ext uri="{FF2B5EF4-FFF2-40B4-BE49-F238E27FC236}">
                <a16:creationId xmlns:a16="http://schemas.microsoft.com/office/drawing/2014/main" id="{02B64FEB-A8E7-B1D0-74E2-1B8BA72813B3}"/>
              </a:ext>
            </a:extLst>
          </p:cNvPr>
          <p:cNvPicPr>
            <a:picLocks noChangeAspect="1"/>
          </p:cNvPicPr>
          <p:nvPr/>
        </p:nvPicPr>
        <p:blipFill>
          <a:blip r:embed="rId7">
            <a:alphaModFix amt="95000"/>
          </a:blip>
          <a:stretch>
            <a:fillRect/>
          </a:stretch>
        </p:blipFill>
        <p:spPr>
          <a:xfrm>
            <a:off x="-138293" y="658867"/>
            <a:ext cx="11937003" cy="6287650"/>
          </a:xfrm>
          <a:prstGeom prst="rect">
            <a:avLst/>
          </a:prstGeom>
        </p:spPr>
      </p:pic>
      <p:pic>
        <p:nvPicPr>
          <p:cNvPr id="7" name="Picture 6">
            <a:extLst>
              <a:ext uri="{FF2B5EF4-FFF2-40B4-BE49-F238E27FC236}">
                <a16:creationId xmlns:a16="http://schemas.microsoft.com/office/drawing/2014/main" id="{D6215E24-4E41-24C5-0637-2DB5336648AA}"/>
              </a:ext>
            </a:extLst>
          </p:cNvPr>
          <p:cNvPicPr>
            <a:picLocks noChangeAspect="1"/>
          </p:cNvPicPr>
          <p:nvPr/>
        </p:nvPicPr>
        <p:blipFill>
          <a:blip r:embed="rId8"/>
          <a:stretch>
            <a:fillRect/>
          </a:stretch>
        </p:blipFill>
        <p:spPr>
          <a:xfrm>
            <a:off x="54340" y="5891746"/>
            <a:ext cx="12192000" cy="768096"/>
          </a:xfrm>
          <a:prstGeom prst="rect">
            <a:avLst/>
          </a:prstGeom>
        </p:spPr>
      </p:pic>
      <p:pic>
        <p:nvPicPr>
          <p:cNvPr id="9" name="Picture 8">
            <a:extLst>
              <a:ext uri="{FF2B5EF4-FFF2-40B4-BE49-F238E27FC236}">
                <a16:creationId xmlns:a16="http://schemas.microsoft.com/office/drawing/2014/main" id="{0120799B-6AAC-76FC-7C8B-B49FB0E9E5D2}"/>
              </a:ext>
            </a:extLst>
          </p:cNvPr>
          <p:cNvPicPr>
            <a:picLocks noChangeAspect="1"/>
          </p:cNvPicPr>
          <p:nvPr/>
        </p:nvPicPr>
        <p:blipFill>
          <a:blip r:embed="rId9"/>
          <a:stretch>
            <a:fillRect/>
          </a:stretch>
        </p:blipFill>
        <p:spPr>
          <a:xfrm>
            <a:off x="1225641" y="2106534"/>
            <a:ext cx="9163082" cy="2139881"/>
          </a:xfrm>
          <a:prstGeom prst="rect">
            <a:avLst/>
          </a:prstGeom>
        </p:spPr>
      </p:pic>
    </p:spTree>
    <p:extLst>
      <p:ext uri="{BB962C8B-B14F-4D97-AF65-F5344CB8AC3E}">
        <p14:creationId xmlns:p14="http://schemas.microsoft.com/office/powerpoint/2010/main" val="42075143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CD0F0D-3EAD-8944-BD92-AA9E4C3025B5}"/>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568C413C-A3D0-96FB-1EB2-F0805473FB92}"/>
              </a:ext>
            </a:extLst>
          </p:cNvPr>
          <p:cNvPicPr>
            <a:picLocks noChangeAspect="1"/>
          </p:cNvPicPr>
          <p:nvPr/>
        </p:nvPicPr>
        <p:blipFill>
          <a:blip r:embed="rId2"/>
          <a:stretch>
            <a:fillRect/>
          </a:stretch>
        </p:blipFill>
        <p:spPr>
          <a:xfrm>
            <a:off x="357012" y="106229"/>
            <a:ext cx="1737259" cy="552638"/>
          </a:xfrm>
          <a:prstGeom prst="rect">
            <a:avLst/>
          </a:prstGeom>
        </p:spPr>
      </p:pic>
      <p:pic>
        <p:nvPicPr>
          <p:cNvPr id="3" name="Picture 2">
            <a:extLst>
              <a:ext uri="{FF2B5EF4-FFF2-40B4-BE49-F238E27FC236}">
                <a16:creationId xmlns:a16="http://schemas.microsoft.com/office/drawing/2014/main" id="{6BC2BB8E-4411-B17F-3D91-337AB78BF050}"/>
              </a:ext>
            </a:extLst>
          </p:cNvPr>
          <p:cNvPicPr>
            <a:picLocks noChangeAspect="1"/>
          </p:cNvPicPr>
          <p:nvPr/>
        </p:nvPicPr>
        <p:blipFill>
          <a:blip r:embed="rId3">
            <a:extLst>
              <a:ext uri="{BEBA8EAE-BF5A-486C-A8C5-ECC9F3942E4B}">
                <a14:imgProps xmlns:a14="http://schemas.microsoft.com/office/drawing/2010/main">
                  <a14:imgLayer r:embed="rId4">
                    <a14:imgEffect>
                      <a14:saturation sat="126000"/>
                    </a14:imgEffect>
                  </a14:imgLayer>
                </a14:imgProps>
              </a:ext>
            </a:extLst>
          </a:blip>
          <a:stretch>
            <a:fillRect/>
          </a:stretch>
        </p:blipFill>
        <p:spPr>
          <a:xfrm>
            <a:off x="7860892" y="17739"/>
            <a:ext cx="3769994" cy="658866"/>
          </a:xfrm>
          <a:prstGeom prst="rect">
            <a:avLst/>
          </a:prstGeom>
        </p:spPr>
      </p:pic>
      <p:pic>
        <p:nvPicPr>
          <p:cNvPr id="4" name="Picture 3">
            <a:extLst>
              <a:ext uri="{FF2B5EF4-FFF2-40B4-BE49-F238E27FC236}">
                <a16:creationId xmlns:a16="http://schemas.microsoft.com/office/drawing/2014/main" id="{8A2EE42D-0065-C646-E447-2B2BA8043980}"/>
              </a:ext>
            </a:extLst>
          </p:cNvPr>
          <p:cNvPicPr>
            <a:picLocks noChangeAspect="1"/>
          </p:cNvPicPr>
          <p:nvPr/>
        </p:nvPicPr>
        <p:blipFill>
          <a:blip r:embed="rId5"/>
          <a:stretch>
            <a:fillRect/>
          </a:stretch>
        </p:blipFill>
        <p:spPr>
          <a:xfrm>
            <a:off x="54340" y="3404614"/>
            <a:ext cx="12083319" cy="48772"/>
          </a:xfrm>
          <a:prstGeom prst="rect">
            <a:avLst/>
          </a:prstGeom>
        </p:spPr>
      </p:pic>
      <p:pic>
        <p:nvPicPr>
          <p:cNvPr id="5" name="Picture 4">
            <a:extLst>
              <a:ext uri="{FF2B5EF4-FFF2-40B4-BE49-F238E27FC236}">
                <a16:creationId xmlns:a16="http://schemas.microsoft.com/office/drawing/2014/main" id="{14DE15C0-614C-A43A-ECD6-2315EDF43665}"/>
              </a:ext>
            </a:extLst>
          </p:cNvPr>
          <p:cNvPicPr>
            <a:picLocks noChangeAspect="1"/>
          </p:cNvPicPr>
          <p:nvPr/>
        </p:nvPicPr>
        <p:blipFill>
          <a:blip r:embed="rId6"/>
          <a:stretch>
            <a:fillRect/>
          </a:stretch>
        </p:blipFill>
        <p:spPr>
          <a:xfrm>
            <a:off x="0" y="658867"/>
            <a:ext cx="12192000" cy="79248"/>
          </a:xfrm>
          <a:prstGeom prst="rect">
            <a:avLst/>
          </a:prstGeom>
        </p:spPr>
      </p:pic>
      <p:pic>
        <p:nvPicPr>
          <p:cNvPr id="6" name="Picture 5">
            <a:extLst>
              <a:ext uri="{FF2B5EF4-FFF2-40B4-BE49-F238E27FC236}">
                <a16:creationId xmlns:a16="http://schemas.microsoft.com/office/drawing/2014/main" id="{3DE63AF8-2BED-917C-0285-2513096BD1D5}"/>
              </a:ext>
            </a:extLst>
          </p:cNvPr>
          <p:cNvPicPr>
            <a:picLocks noChangeAspect="1"/>
          </p:cNvPicPr>
          <p:nvPr/>
        </p:nvPicPr>
        <p:blipFill>
          <a:blip r:embed="rId6"/>
          <a:stretch>
            <a:fillRect/>
          </a:stretch>
        </p:blipFill>
        <p:spPr>
          <a:xfrm>
            <a:off x="15011" y="6690819"/>
            <a:ext cx="12192000" cy="60953"/>
          </a:xfrm>
          <a:prstGeom prst="rect">
            <a:avLst/>
          </a:prstGeom>
        </p:spPr>
      </p:pic>
      <p:pic>
        <p:nvPicPr>
          <p:cNvPr id="8" name="Picture 7">
            <a:extLst>
              <a:ext uri="{FF2B5EF4-FFF2-40B4-BE49-F238E27FC236}">
                <a16:creationId xmlns:a16="http://schemas.microsoft.com/office/drawing/2014/main" id="{8D80B157-B40E-0220-E218-396329F39951}"/>
              </a:ext>
            </a:extLst>
          </p:cNvPr>
          <p:cNvPicPr>
            <a:picLocks noChangeAspect="1"/>
          </p:cNvPicPr>
          <p:nvPr/>
        </p:nvPicPr>
        <p:blipFill>
          <a:blip r:embed="rId7">
            <a:alphaModFix amt="95000"/>
          </a:blip>
          <a:stretch>
            <a:fillRect/>
          </a:stretch>
        </p:blipFill>
        <p:spPr>
          <a:xfrm>
            <a:off x="254997" y="907054"/>
            <a:ext cx="11937003" cy="5456329"/>
          </a:xfrm>
          <a:prstGeom prst="rect">
            <a:avLst/>
          </a:prstGeom>
        </p:spPr>
      </p:pic>
      <p:sp>
        <p:nvSpPr>
          <p:cNvPr id="13" name="TextBox 12">
            <a:extLst>
              <a:ext uri="{FF2B5EF4-FFF2-40B4-BE49-F238E27FC236}">
                <a16:creationId xmlns:a16="http://schemas.microsoft.com/office/drawing/2014/main" id="{AA7D772D-3947-779B-AF6F-C55FC8E8B3C6}"/>
              </a:ext>
            </a:extLst>
          </p:cNvPr>
          <p:cNvSpPr txBox="1"/>
          <p:nvPr/>
        </p:nvSpPr>
        <p:spPr>
          <a:xfrm>
            <a:off x="1053200" y="978482"/>
            <a:ext cx="6150076" cy="584775"/>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3200" b="1" i="0" u="none" strike="noStrike" kern="1200" cap="none" spc="0" normalizeH="0" baseline="0" noProof="0" dirty="0">
                <a:ln>
                  <a:noFill/>
                </a:ln>
                <a:solidFill>
                  <a:srgbClr val="A02B93">
                    <a:lumMod val="75000"/>
                  </a:srgbClr>
                </a:solidFill>
                <a:effectLst/>
                <a:uLnTx/>
                <a:uFillTx/>
                <a:latin typeface="Aptos" panose="02110004020202020204"/>
                <a:ea typeface="+mn-ea"/>
                <a:cs typeface="+mn-cs"/>
              </a:rPr>
              <a:t>Vitamins</a:t>
            </a:r>
            <a:r>
              <a:rPr kumimoji="0" lang="en-US" sz="2800" b="1" i="0" u="none" strike="noStrike" kern="1200" cap="none" spc="0" normalizeH="0" baseline="0" noProof="0" dirty="0">
                <a:ln>
                  <a:noFill/>
                </a:ln>
                <a:solidFill>
                  <a:srgbClr val="A02B93">
                    <a:lumMod val="75000"/>
                  </a:srgbClr>
                </a:solidFill>
                <a:effectLst/>
                <a:uLnTx/>
                <a:uFillTx/>
                <a:latin typeface="Aptos" panose="02110004020202020204"/>
                <a:ea typeface="+mn-ea"/>
                <a:cs typeface="+mn-cs"/>
              </a:rPr>
              <a:t>:     </a:t>
            </a:r>
          </a:p>
        </p:txBody>
      </p:sp>
      <p:pic>
        <p:nvPicPr>
          <p:cNvPr id="16" name="Picture 15">
            <a:extLst>
              <a:ext uri="{FF2B5EF4-FFF2-40B4-BE49-F238E27FC236}">
                <a16:creationId xmlns:a16="http://schemas.microsoft.com/office/drawing/2014/main" id="{193EFB81-6BCF-6840-A47A-4A45F2C2CA80}"/>
              </a:ext>
            </a:extLst>
          </p:cNvPr>
          <p:cNvPicPr>
            <a:picLocks noChangeAspect="1"/>
          </p:cNvPicPr>
          <p:nvPr/>
        </p:nvPicPr>
        <p:blipFill>
          <a:blip r:embed="rId8"/>
          <a:stretch>
            <a:fillRect/>
          </a:stretch>
        </p:blipFill>
        <p:spPr>
          <a:xfrm>
            <a:off x="1795812" y="1588695"/>
            <a:ext cx="8498561" cy="1603387"/>
          </a:xfrm>
          <a:prstGeom prst="rect">
            <a:avLst/>
          </a:prstGeom>
        </p:spPr>
      </p:pic>
      <p:pic>
        <p:nvPicPr>
          <p:cNvPr id="17" name="Picture 16">
            <a:extLst>
              <a:ext uri="{FF2B5EF4-FFF2-40B4-BE49-F238E27FC236}">
                <a16:creationId xmlns:a16="http://schemas.microsoft.com/office/drawing/2014/main" id="{9BA1C60B-0F58-516F-FC19-F65F56F50790}"/>
              </a:ext>
            </a:extLst>
          </p:cNvPr>
          <p:cNvPicPr>
            <a:picLocks noChangeAspect="1"/>
          </p:cNvPicPr>
          <p:nvPr/>
        </p:nvPicPr>
        <p:blipFill>
          <a:blip r:embed="rId9"/>
          <a:stretch>
            <a:fillRect/>
          </a:stretch>
        </p:blipFill>
        <p:spPr>
          <a:xfrm>
            <a:off x="1053200" y="3033511"/>
            <a:ext cx="3188484" cy="859611"/>
          </a:xfrm>
          <a:prstGeom prst="rect">
            <a:avLst/>
          </a:prstGeom>
        </p:spPr>
      </p:pic>
      <p:pic>
        <p:nvPicPr>
          <p:cNvPr id="18" name="Picture 17">
            <a:extLst>
              <a:ext uri="{FF2B5EF4-FFF2-40B4-BE49-F238E27FC236}">
                <a16:creationId xmlns:a16="http://schemas.microsoft.com/office/drawing/2014/main" id="{50A42455-0F4E-29A3-F7F1-B1655FB0E0CC}"/>
              </a:ext>
            </a:extLst>
          </p:cNvPr>
          <p:cNvPicPr>
            <a:picLocks noChangeAspect="1"/>
          </p:cNvPicPr>
          <p:nvPr/>
        </p:nvPicPr>
        <p:blipFill>
          <a:blip r:embed="rId10"/>
          <a:stretch>
            <a:fillRect/>
          </a:stretch>
        </p:blipFill>
        <p:spPr>
          <a:xfrm>
            <a:off x="1855378" y="3685126"/>
            <a:ext cx="6334293" cy="1609483"/>
          </a:xfrm>
          <a:prstGeom prst="rect">
            <a:avLst/>
          </a:prstGeom>
        </p:spPr>
      </p:pic>
      <p:sp>
        <p:nvSpPr>
          <p:cNvPr id="21" name="TextBox 20">
            <a:extLst>
              <a:ext uri="{FF2B5EF4-FFF2-40B4-BE49-F238E27FC236}">
                <a16:creationId xmlns:a16="http://schemas.microsoft.com/office/drawing/2014/main" id="{135D17F3-5337-5EAA-54C5-DA2C6F080F61}"/>
              </a:ext>
            </a:extLst>
          </p:cNvPr>
          <p:cNvSpPr txBox="1"/>
          <p:nvPr/>
        </p:nvSpPr>
        <p:spPr>
          <a:xfrm>
            <a:off x="1225641" y="5219451"/>
            <a:ext cx="615007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A02B93">
                    <a:lumMod val="75000"/>
                  </a:srgbClr>
                </a:solidFill>
                <a:effectLst/>
                <a:uLnTx/>
                <a:uFillTx/>
                <a:latin typeface="Aptos" panose="02110004020202020204"/>
                <a:ea typeface="+mn-ea"/>
                <a:cs typeface="+mn-cs"/>
              </a:rPr>
              <a:t>3</a:t>
            </a:r>
            <a:r>
              <a:rPr kumimoji="0" lang="en-US" sz="3200" b="0" i="0" u="none" strike="noStrike" kern="1200" cap="none" spc="0" normalizeH="0" baseline="0" noProof="0" dirty="0">
                <a:ln>
                  <a:noFill/>
                </a:ln>
                <a:solidFill>
                  <a:srgbClr val="A02B93">
                    <a:lumMod val="75000"/>
                  </a:srgbClr>
                </a:solidFill>
                <a:effectLst/>
                <a:uLnTx/>
                <a:uFillTx/>
                <a:latin typeface="Aptos" panose="02110004020202020204"/>
                <a:ea typeface="+mn-ea"/>
                <a:cs typeface="+mn-cs"/>
              </a:rPr>
              <a:t>.</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3200" b="1" i="0" u="none" strike="noStrike" kern="1200" cap="none" spc="0" normalizeH="0" baseline="0" noProof="0" dirty="0">
                <a:ln>
                  <a:noFill/>
                </a:ln>
                <a:solidFill>
                  <a:srgbClr val="A02B93">
                    <a:lumMod val="75000"/>
                  </a:srgbClr>
                </a:solidFill>
                <a:effectLst/>
                <a:uLnTx/>
                <a:uFillTx/>
                <a:latin typeface="Aptos" panose="02110004020202020204"/>
                <a:ea typeface="+mn-ea"/>
                <a:cs typeface="+mn-cs"/>
              </a:rPr>
              <a:t>Protein</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a:t>
            </a:r>
          </a:p>
        </p:txBody>
      </p:sp>
      <p:pic>
        <p:nvPicPr>
          <p:cNvPr id="22" name="Picture 21">
            <a:extLst>
              <a:ext uri="{FF2B5EF4-FFF2-40B4-BE49-F238E27FC236}">
                <a16:creationId xmlns:a16="http://schemas.microsoft.com/office/drawing/2014/main" id="{24B89E6C-97F2-0A50-39FE-16059243988A}"/>
              </a:ext>
            </a:extLst>
          </p:cNvPr>
          <p:cNvPicPr>
            <a:picLocks noChangeAspect="1"/>
          </p:cNvPicPr>
          <p:nvPr/>
        </p:nvPicPr>
        <p:blipFill>
          <a:blip r:embed="rId11"/>
          <a:stretch>
            <a:fillRect/>
          </a:stretch>
        </p:blipFill>
        <p:spPr>
          <a:xfrm>
            <a:off x="1855378" y="5743978"/>
            <a:ext cx="5980694" cy="755970"/>
          </a:xfrm>
          <a:prstGeom prst="rect">
            <a:avLst/>
          </a:prstGeom>
        </p:spPr>
      </p:pic>
    </p:spTree>
    <p:extLst>
      <p:ext uri="{BB962C8B-B14F-4D97-AF65-F5344CB8AC3E}">
        <p14:creationId xmlns:p14="http://schemas.microsoft.com/office/powerpoint/2010/main" val="38738533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119B1C-BF9E-3EC7-AA30-6B34ACC56DE7}"/>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E339E7CC-5678-F62E-7CB8-8CEF71418AA8}"/>
              </a:ext>
            </a:extLst>
          </p:cNvPr>
          <p:cNvPicPr>
            <a:picLocks noChangeAspect="1"/>
          </p:cNvPicPr>
          <p:nvPr/>
        </p:nvPicPr>
        <p:blipFill>
          <a:blip r:embed="rId2"/>
          <a:stretch>
            <a:fillRect/>
          </a:stretch>
        </p:blipFill>
        <p:spPr>
          <a:xfrm>
            <a:off x="357012" y="106229"/>
            <a:ext cx="1737259" cy="552638"/>
          </a:xfrm>
          <a:prstGeom prst="rect">
            <a:avLst/>
          </a:prstGeom>
        </p:spPr>
      </p:pic>
      <p:pic>
        <p:nvPicPr>
          <p:cNvPr id="3" name="Picture 2">
            <a:extLst>
              <a:ext uri="{FF2B5EF4-FFF2-40B4-BE49-F238E27FC236}">
                <a16:creationId xmlns:a16="http://schemas.microsoft.com/office/drawing/2014/main" id="{ED80D322-BFD7-D929-9874-B6D4EA2D4336}"/>
              </a:ext>
            </a:extLst>
          </p:cNvPr>
          <p:cNvPicPr>
            <a:picLocks noChangeAspect="1"/>
          </p:cNvPicPr>
          <p:nvPr/>
        </p:nvPicPr>
        <p:blipFill>
          <a:blip r:embed="rId3">
            <a:extLst>
              <a:ext uri="{BEBA8EAE-BF5A-486C-A8C5-ECC9F3942E4B}">
                <a14:imgProps xmlns:a14="http://schemas.microsoft.com/office/drawing/2010/main">
                  <a14:imgLayer r:embed="rId4">
                    <a14:imgEffect>
                      <a14:saturation sat="126000"/>
                    </a14:imgEffect>
                  </a14:imgLayer>
                </a14:imgProps>
              </a:ext>
            </a:extLst>
          </a:blip>
          <a:stretch>
            <a:fillRect/>
          </a:stretch>
        </p:blipFill>
        <p:spPr>
          <a:xfrm>
            <a:off x="7860892" y="17739"/>
            <a:ext cx="3769994" cy="658866"/>
          </a:xfrm>
          <a:prstGeom prst="rect">
            <a:avLst/>
          </a:prstGeom>
        </p:spPr>
      </p:pic>
      <p:pic>
        <p:nvPicPr>
          <p:cNvPr id="4" name="Picture 3">
            <a:extLst>
              <a:ext uri="{FF2B5EF4-FFF2-40B4-BE49-F238E27FC236}">
                <a16:creationId xmlns:a16="http://schemas.microsoft.com/office/drawing/2014/main" id="{A1CF3EAC-BA69-1A93-423B-5CDEA40D3F39}"/>
              </a:ext>
            </a:extLst>
          </p:cNvPr>
          <p:cNvPicPr>
            <a:picLocks noChangeAspect="1"/>
          </p:cNvPicPr>
          <p:nvPr/>
        </p:nvPicPr>
        <p:blipFill>
          <a:blip r:embed="rId5"/>
          <a:stretch>
            <a:fillRect/>
          </a:stretch>
        </p:blipFill>
        <p:spPr>
          <a:xfrm>
            <a:off x="54340" y="3404614"/>
            <a:ext cx="12083319" cy="48772"/>
          </a:xfrm>
          <a:prstGeom prst="rect">
            <a:avLst/>
          </a:prstGeom>
        </p:spPr>
      </p:pic>
      <p:pic>
        <p:nvPicPr>
          <p:cNvPr id="5" name="Picture 4">
            <a:extLst>
              <a:ext uri="{FF2B5EF4-FFF2-40B4-BE49-F238E27FC236}">
                <a16:creationId xmlns:a16="http://schemas.microsoft.com/office/drawing/2014/main" id="{2A6CF8B5-580B-CFFD-8EE9-2A245153FAE4}"/>
              </a:ext>
            </a:extLst>
          </p:cNvPr>
          <p:cNvPicPr>
            <a:picLocks noChangeAspect="1"/>
          </p:cNvPicPr>
          <p:nvPr/>
        </p:nvPicPr>
        <p:blipFill>
          <a:blip r:embed="rId6"/>
          <a:stretch>
            <a:fillRect/>
          </a:stretch>
        </p:blipFill>
        <p:spPr>
          <a:xfrm>
            <a:off x="0" y="658867"/>
            <a:ext cx="12192000" cy="79248"/>
          </a:xfrm>
          <a:prstGeom prst="rect">
            <a:avLst/>
          </a:prstGeom>
        </p:spPr>
      </p:pic>
      <p:pic>
        <p:nvPicPr>
          <p:cNvPr id="6" name="Picture 5">
            <a:extLst>
              <a:ext uri="{FF2B5EF4-FFF2-40B4-BE49-F238E27FC236}">
                <a16:creationId xmlns:a16="http://schemas.microsoft.com/office/drawing/2014/main" id="{FDCFAC2B-0749-46BB-5039-8BA71F24FDAF}"/>
              </a:ext>
            </a:extLst>
          </p:cNvPr>
          <p:cNvPicPr>
            <a:picLocks noChangeAspect="1"/>
          </p:cNvPicPr>
          <p:nvPr/>
        </p:nvPicPr>
        <p:blipFill>
          <a:blip r:embed="rId6"/>
          <a:stretch>
            <a:fillRect/>
          </a:stretch>
        </p:blipFill>
        <p:spPr>
          <a:xfrm>
            <a:off x="15011" y="6690819"/>
            <a:ext cx="12192000" cy="60953"/>
          </a:xfrm>
          <a:prstGeom prst="rect">
            <a:avLst/>
          </a:prstGeom>
        </p:spPr>
      </p:pic>
      <p:pic>
        <p:nvPicPr>
          <p:cNvPr id="8" name="Picture 7">
            <a:extLst>
              <a:ext uri="{FF2B5EF4-FFF2-40B4-BE49-F238E27FC236}">
                <a16:creationId xmlns:a16="http://schemas.microsoft.com/office/drawing/2014/main" id="{7C0737A3-F62F-2DD8-0A63-1F1B253B3182}"/>
              </a:ext>
            </a:extLst>
          </p:cNvPr>
          <p:cNvPicPr>
            <a:picLocks noChangeAspect="1"/>
          </p:cNvPicPr>
          <p:nvPr/>
        </p:nvPicPr>
        <p:blipFill>
          <a:blip r:embed="rId7">
            <a:alphaModFix amt="95000"/>
          </a:blip>
          <a:stretch>
            <a:fillRect/>
          </a:stretch>
        </p:blipFill>
        <p:spPr>
          <a:xfrm>
            <a:off x="54340" y="870155"/>
            <a:ext cx="11937003" cy="5456329"/>
          </a:xfrm>
          <a:prstGeom prst="rect">
            <a:avLst/>
          </a:prstGeom>
        </p:spPr>
      </p:pic>
      <p:sp>
        <p:nvSpPr>
          <p:cNvPr id="9" name="TextBox 8">
            <a:extLst>
              <a:ext uri="{FF2B5EF4-FFF2-40B4-BE49-F238E27FC236}">
                <a16:creationId xmlns:a16="http://schemas.microsoft.com/office/drawing/2014/main" id="{A15310E9-66C3-571D-DE1A-D4703E10B36A}"/>
              </a:ext>
            </a:extLst>
          </p:cNvPr>
          <p:cNvSpPr txBox="1"/>
          <p:nvPr/>
        </p:nvSpPr>
        <p:spPr>
          <a:xfrm>
            <a:off x="1225641" y="1134354"/>
            <a:ext cx="6127954"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A02B93">
                    <a:lumMod val="75000"/>
                  </a:srgbClr>
                </a:solidFill>
                <a:effectLst/>
                <a:uLnTx/>
                <a:uFillTx/>
                <a:latin typeface="Aptos" panose="02110004020202020204"/>
                <a:ea typeface="+mn-ea"/>
                <a:cs typeface="+mn-cs"/>
              </a:rPr>
              <a:t>4.  Fiber:</a:t>
            </a:r>
          </a:p>
        </p:txBody>
      </p:sp>
      <p:sp>
        <p:nvSpPr>
          <p:cNvPr id="13" name="TextBox 12">
            <a:extLst>
              <a:ext uri="{FF2B5EF4-FFF2-40B4-BE49-F238E27FC236}">
                <a16:creationId xmlns:a16="http://schemas.microsoft.com/office/drawing/2014/main" id="{A8763482-6658-312B-E0C2-C5BB210F600B}"/>
              </a:ext>
            </a:extLst>
          </p:cNvPr>
          <p:cNvSpPr txBox="1"/>
          <p:nvPr/>
        </p:nvSpPr>
        <p:spPr>
          <a:xfrm>
            <a:off x="2227007" y="1744696"/>
            <a:ext cx="6054212" cy="523220"/>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Both soluble and insoluble fiber</a:t>
            </a:r>
          </a:p>
        </p:txBody>
      </p:sp>
      <p:sp>
        <p:nvSpPr>
          <p:cNvPr id="15" name="TextBox 14">
            <a:extLst>
              <a:ext uri="{FF2B5EF4-FFF2-40B4-BE49-F238E27FC236}">
                <a16:creationId xmlns:a16="http://schemas.microsoft.com/office/drawing/2014/main" id="{A3D1B8D1-9939-8A45-4FA9-E4C3B572C0D0}"/>
              </a:ext>
            </a:extLst>
          </p:cNvPr>
          <p:cNvSpPr txBox="1"/>
          <p:nvPr/>
        </p:nvSpPr>
        <p:spPr>
          <a:xfrm>
            <a:off x="1225641" y="2402729"/>
            <a:ext cx="6127954"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A02B93">
                    <a:lumMod val="75000"/>
                  </a:srgbClr>
                </a:solidFill>
                <a:effectLst/>
                <a:uLnTx/>
                <a:uFillTx/>
                <a:latin typeface="Aptos" panose="02110004020202020204"/>
                <a:ea typeface="+mn-ea"/>
                <a:cs typeface="+mn-cs"/>
              </a:rPr>
              <a:t>5.    Antioxidants:</a:t>
            </a:r>
          </a:p>
        </p:txBody>
      </p:sp>
      <p:sp>
        <p:nvSpPr>
          <p:cNvPr id="17" name="TextBox 16">
            <a:extLst>
              <a:ext uri="{FF2B5EF4-FFF2-40B4-BE49-F238E27FC236}">
                <a16:creationId xmlns:a16="http://schemas.microsoft.com/office/drawing/2014/main" id="{62BB1BAF-5ABF-4498-3171-865741B50D6E}"/>
              </a:ext>
            </a:extLst>
          </p:cNvPr>
          <p:cNvSpPr txBox="1"/>
          <p:nvPr/>
        </p:nvSpPr>
        <p:spPr>
          <a:xfrm>
            <a:off x="2241755" y="2976601"/>
            <a:ext cx="6905932" cy="523220"/>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Ergothioneine and Glutathione</a:t>
            </a:r>
          </a:p>
        </p:txBody>
      </p:sp>
      <p:sp>
        <p:nvSpPr>
          <p:cNvPr id="19" name="TextBox 18">
            <a:extLst>
              <a:ext uri="{FF2B5EF4-FFF2-40B4-BE49-F238E27FC236}">
                <a16:creationId xmlns:a16="http://schemas.microsoft.com/office/drawing/2014/main" id="{9C2B34CF-9B1C-A3CF-1757-92425B8C1273}"/>
              </a:ext>
            </a:extLst>
          </p:cNvPr>
          <p:cNvSpPr txBox="1"/>
          <p:nvPr/>
        </p:nvSpPr>
        <p:spPr>
          <a:xfrm>
            <a:off x="1225641" y="3553521"/>
            <a:ext cx="6127954"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A02B93">
                    <a:lumMod val="75000"/>
                  </a:srgbClr>
                </a:solidFill>
                <a:effectLst/>
                <a:uLnTx/>
                <a:uFillTx/>
                <a:latin typeface="Aptos" panose="02110004020202020204"/>
                <a:ea typeface="+mn-ea"/>
                <a:cs typeface="+mn-cs"/>
              </a:rPr>
              <a:t>6. Polysaccharides:</a:t>
            </a:r>
          </a:p>
        </p:txBody>
      </p:sp>
      <p:sp>
        <p:nvSpPr>
          <p:cNvPr id="21" name="TextBox 20">
            <a:extLst>
              <a:ext uri="{FF2B5EF4-FFF2-40B4-BE49-F238E27FC236}">
                <a16:creationId xmlns:a16="http://schemas.microsoft.com/office/drawing/2014/main" id="{431834E9-A9E0-C59C-F205-D378C9894577}"/>
              </a:ext>
            </a:extLst>
          </p:cNvPr>
          <p:cNvSpPr txBox="1"/>
          <p:nvPr/>
        </p:nvSpPr>
        <p:spPr>
          <a:xfrm>
            <a:off x="2241755" y="4179299"/>
            <a:ext cx="6127954" cy="523220"/>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Beta-glucans</a:t>
            </a:r>
          </a:p>
        </p:txBody>
      </p:sp>
      <p:sp>
        <p:nvSpPr>
          <p:cNvPr id="23" name="TextBox 22">
            <a:extLst>
              <a:ext uri="{FF2B5EF4-FFF2-40B4-BE49-F238E27FC236}">
                <a16:creationId xmlns:a16="http://schemas.microsoft.com/office/drawing/2014/main" id="{B63B15F5-3034-7392-4EC4-7F4B805792DA}"/>
              </a:ext>
            </a:extLst>
          </p:cNvPr>
          <p:cNvSpPr txBox="1"/>
          <p:nvPr/>
        </p:nvSpPr>
        <p:spPr>
          <a:xfrm>
            <a:off x="1225641" y="4895586"/>
            <a:ext cx="6127954"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A02B93">
                    <a:lumMod val="75000"/>
                  </a:srgbClr>
                </a:solidFill>
                <a:effectLst/>
                <a:uLnTx/>
                <a:uFillTx/>
                <a:latin typeface="Aptos" panose="02110004020202020204"/>
                <a:ea typeface="+mn-ea"/>
                <a:cs typeface="+mn-cs"/>
              </a:rPr>
              <a:t>7.   Water</a:t>
            </a:r>
          </a:p>
        </p:txBody>
      </p:sp>
      <p:sp>
        <p:nvSpPr>
          <p:cNvPr id="25" name="TextBox 24">
            <a:extLst>
              <a:ext uri="{FF2B5EF4-FFF2-40B4-BE49-F238E27FC236}">
                <a16:creationId xmlns:a16="http://schemas.microsoft.com/office/drawing/2014/main" id="{F24AB51C-5813-74B3-9392-39B3436F9959}"/>
              </a:ext>
            </a:extLst>
          </p:cNvPr>
          <p:cNvSpPr txBox="1"/>
          <p:nvPr/>
        </p:nvSpPr>
        <p:spPr>
          <a:xfrm>
            <a:off x="2323200" y="5451757"/>
            <a:ext cx="6127954" cy="523220"/>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Have a high-water content</a:t>
            </a:r>
          </a:p>
        </p:txBody>
      </p:sp>
    </p:spTree>
    <p:extLst>
      <p:ext uri="{BB962C8B-B14F-4D97-AF65-F5344CB8AC3E}">
        <p14:creationId xmlns:p14="http://schemas.microsoft.com/office/powerpoint/2010/main" val="16092048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60D4D2-AE5A-20E3-5A47-45493B9EE7D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2243E8F-662E-8B41-4CD1-4D7FD31B41B6}"/>
              </a:ext>
            </a:extLst>
          </p:cNvPr>
          <p:cNvPicPr>
            <a:picLocks noChangeAspect="1"/>
          </p:cNvPicPr>
          <p:nvPr/>
        </p:nvPicPr>
        <p:blipFill>
          <a:blip r:embed="rId2"/>
          <a:stretch>
            <a:fillRect/>
          </a:stretch>
        </p:blipFill>
        <p:spPr>
          <a:xfrm>
            <a:off x="357012" y="106229"/>
            <a:ext cx="1737259" cy="552638"/>
          </a:xfrm>
          <a:prstGeom prst="rect">
            <a:avLst/>
          </a:prstGeom>
        </p:spPr>
      </p:pic>
      <p:pic>
        <p:nvPicPr>
          <p:cNvPr id="3" name="Picture 2">
            <a:extLst>
              <a:ext uri="{FF2B5EF4-FFF2-40B4-BE49-F238E27FC236}">
                <a16:creationId xmlns:a16="http://schemas.microsoft.com/office/drawing/2014/main" id="{D8F801C4-0FFE-64FC-8567-1D9E28449130}"/>
              </a:ext>
            </a:extLst>
          </p:cNvPr>
          <p:cNvPicPr>
            <a:picLocks noChangeAspect="1"/>
          </p:cNvPicPr>
          <p:nvPr/>
        </p:nvPicPr>
        <p:blipFill>
          <a:blip r:embed="rId3">
            <a:extLst>
              <a:ext uri="{BEBA8EAE-BF5A-486C-A8C5-ECC9F3942E4B}">
                <a14:imgProps xmlns:a14="http://schemas.microsoft.com/office/drawing/2010/main">
                  <a14:imgLayer r:embed="rId4">
                    <a14:imgEffect>
                      <a14:saturation sat="126000"/>
                    </a14:imgEffect>
                  </a14:imgLayer>
                </a14:imgProps>
              </a:ext>
            </a:extLst>
          </a:blip>
          <a:stretch>
            <a:fillRect/>
          </a:stretch>
        </p:blipFill>
        <p:spPr>
          <a:xfrm>
            <a:off x="7860892" y="17739"/>
            <a:ext cx="3769994" cy="658866"/>
          </a:xfrm>
          <a:prstGeom prst="rect">
            <a:avLst/>
          </a:prstGeom>
        </p:spPr>
      </p:pic>
      <p:pic>
        <p:nvPicPr>
          <p:cNvPr id="4" name="Picture 3">
            <a:extLst>
              <a:ext uri="{FF2B5EF4-FFF2-40B4-BE49-F238E27FC236}">
                <a16:creationId xmlns:a16="http://schemas.microsoft.com/office/drawing/2014/main" id="{D09CE8F2-9D71-D91E-15B3-62B0AB90EE33}"/>
              </a:ext>
            </a:extLst>
          </p:cNvPr>
          <p:cNvPicPr>
            <a:picLocks noChangeAspect="1"/>
          </p:cNvPicPr>
          <p:nvPr/>
        </p:nvPicPr>
        <p:blipFill>
          <a:blip r:embed="rId5"/>
          <a:stretch>
            <a:fillRect/>
          </a:stretch>
        </p:blipFill>
        <p:spPr>
          <a:xfrm>
            <a:off x="54340" y="3404614"/>
            <a:ext cx="12083319" cy="48772"/>
          </a:xfrm>
          <a:prstGeom prst="rect">
            <a:avLst/>
          </a:prstGeom>
        </p:spPr>
      </p:pic>
      <p:pic>
        <p:nvPicPr>
          <p:cNvPr id="5" name="Picture 4">
            <a:extLst>
              <a:ext uri="{FF2B5EF4-FFF2-40B4-BE49-F238E27FC236}">
                <a16:creationId xmlns:a16="http://schemas.microsoft.com/office/drawing/2014/main" id="{FDB3AF24-0904-C018-F6A4-F035331D3636}"/>
              </a:ext>
            </a:extLst>
          </p:cNvPr>
          <p:cNvPicPr>
            <a:picLocks noChangeAspect="1"/>
          </p:cNvPicPr>
          <p:nvPr/>
        </p:nvPicPr>
        <p:blipFill>
          <a:blip r:embed="rId6"/>
          <a:stretch>
            <a:fillRect/>
          </a:stretch>
        </p:blipFill>
        <p:spPr>
          <a:xfrm>
            <a:off x="0" y="658867"/>
            <a:ext cx="12192000" cy="79248"/>
          </a:xfrm>
          <a:prstGeom prst="rect">
            <a:avLst/>
          </a:prstGeom>
        </p:spPr>
      </p:pic>
      <p:pic>
        <p:nvPicPr>
          <p:cNvPr id="6" name="Picture 5">
            <a:extLst>
              <a:ext uri="{FF2B5EF4-FFF2-40B4-BE49-F238E27FC236}">
                <a16:creationId xmlns:a16="http://schemas.microsoft.com/office/drawing/2014/main" id="{56CE9515-CA17-A26E-A0CD-8D3B65A38ACE}"/>
              </a:ext>
            </a:extLst>
          </p:cNvPr>
          <p:cNvPicPr>
            <a:picLocks noChangeAspect="1"/>
          </p:cNvPicPr>
          <p:nvPr/>
        </p:nvPicPr>
        <p:blipFill>
          <a:blip r:embed="rId6"/>
          <a:stretch>
            <a:fillRect/>
          </a:stretch>
        </p:blipFill>
        <p:spPr>
          <a:xfrm>
            <a:off x="15011" y="6690819"/>
            <a:ext cx="12192000" cy="60953"/>
          </a:xfrm>
          <a:prstGeom prst="rect">
            <a:avLst/>
          </a:prstGeom>
        </p:spPr>
      </p:pic>
      <p:pic>
        <p:nvPicPr>
          <p:cNvPr id="8" name="Picture 7">
            <a:extLst>
              <a:ext uri="{FF2B5EF4-FFF2-40B4-BE49-F238E27FC236}">
                <a16:creationId xmlns:a16="http://schemas.microsoft.com/office/drawing/2014/main" id="{8A5EF84F-7C69-9C5E-B089-F0C0744CA763}"/>
              </a:ext>
            </a:extLst>
          </p:cNvPr>
          <p:cNvPicPr>
            <a:picLocks noChangeAspect="1"/>
          </p:cNvPicPr>
          <p:nvPr/>
        </p:nvPicPr>
        <p:blipFill>
          <a:blip r:embed="rId7">
            <a:alphaModFix amt="95000"/>
          </a:blip>
          <a:stretch>
            <a:fillRect/>
          </a:stretch>
        </p:blipFill>
        <p:spPr>
          <a:xfrm>
            <a:off x="-138293" y="658867"/>
            <a:ext cx="11937003" cy="6287650"/>
          </a:xfrm>
          <a:prstGeom prst="rect">
            <a:avLst/>
          </a:prstGeom>
        </p:spPr>
      </p:pic>
      <p:sp>
        <p:nvSpPr>
          <p:cNvPr id="16" name="Rectangle 3">
            <a:extLst>
              <a:ext uri="{FF2B5EF4-FFF2-40B4-BE49-F238E27FC236}">
                <a16:creationId xmlns:a16="http://schemas.microsoft.com/office/drawing/2014/main" id="{2A0699C4-CD05-1793-1C70-C896F98591B7}"/>
              </a:ext>
            </a:extLst>
          </p:cNvPr>
          <p:cNvSpPr>
            <a:spLocks noChangeArrowheads="1"/>
          </p:cNvSpPr>
          <p:nvPr/>
        </p:nvSpPr>
        <p:spPr bwMode="auto">
          <a:xfrm>
            <a:off x="1072078" y="-60006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Chop rice straw to 5 cm or smaller length.</a:t>
            </a:r>
          </a:p>
        </p:txBody>
      </p:sp>
      <p:sp>
        <p:nvSpPr>
          <p:cNvPr id="7" name="TextBox 6">
            <a:extLst>
              <a:ext uri="{FF2B5EF4-FFF2-40B4-BE49-F238E27FC236}">
                <a16:creationId xmlns:a16="http://schemas.microsoft.com/office/drawing/2014/main" id="{EA4F1D30-325E-6C48-ABB3-63AACB71D3B9}"/>
              </a:ext>
            </a:extLst>
          </p:cNvPr>
          <p:cNvSpPr txBox="1"/>
          <p:nvPr/>
        </p:nvSpPr>
        <p:spPr>
          <a:xfrm>
            <a:off x="1548581" y="1681316"/>
            <a:ext cx="9291484" cy="3864078"/>
          </a:xfrm>
          <a:prstGeom prst="rect">
            <a:avLst/>
          </a:prstGeom>
          <a:noFill/>
        </p:spPr>
        <p:txBody>
          <a:bodyPr wrap="square" rtlCol="0">
            <a:spAutoFit/>
          </a:bodyPr>
          <a:lstStyle/>
          <a:p>
            <a:endParaRPr lang="en-US" dirty="0"/>
          </a:p>
        </p:txBody>
      </p:sp>
      <p:pic>
        <p:nvPicPr>
          <p:cNvPr id="9" name="Picture 8">
            <a:extLst>
              <a:ext uri="{FF2B5EF4-FFF2-40B4-BE49-F238E27FC236}">
                <a16:creationId xmlns:a16="http://schemas.microsoft.com/office/drawing/2014/main" id="{81D9A0C8-1417-22A3-AF2C-001E6FD2D00B}"/>
              </a:ext>
            </a:extLst>
          </p:cNvPr>
          <p:cNvPicPr>
            <a:picLocks noChangeAspect="1"/>
          </p:cNvPicPr>
          <p:nvPr/>
        </p:nvPicPr>
        <p:blipFill>
          <a:blip r:embed="rId8"/>
          <a:stretch>
            <a:fillRect/>
          </a:stretch>
        </p:blipFill>
        <p:spPr>
          <a:xfrm>
            <a:off x="1011265" y="609365"/>
            <a:ext cx="10199492" cy="1457070"/>
          </a:xfrm>
          <a:prstGeom prst="rect">
            <a:avLst/>
          </a:prstGeom>
        </p:spPr>
      </p:pic>
      <p:pic>
        <p:nvPicPr>
          <p:cNvPr id="11" name="Picture 10">
            <a:extLst>
              <a:ext uri="{FF2B5EF4-FFF2-40B4-BE49-F238E27FC236}">
                <a16:creationId xmlns:a16="http://schemas.microsoft.com/office/drawing/2014/main" id="{7E640E77-8830-0C08-4927-5B97C4B63BC1}"/>
              </a:ext>
            </a:extLst>
          </p:cNvPr>
          <p:cNvPicPr>
            <a:picLocks noChangeAspect="1"/>
          </p:cNvPicPr>
          <p:nvPr/>
        </p:nvPicPr>
        <p:blipFill>
          <a:blip r:embed="rId9"/>
          <a:stretch>
            <a:fillRect/>
          </a:stretch>
        </p:blipFill>
        <p:spPr>
          <a:xfrm>
            <a:off x="250723" y="1589755"/>
            <a:ext cx="11740619" cy="5076313"/>
          </a:xfrm>
          <a:prstGeom prst="rect">
            <a:avLst/>
          </a:prstGeom>
        </p:spPr>
      </p:pic>
    </p:spTree>
    <p:extLst>
      <p:ext uri="{BB962C8B-B14F-4D97-AF65-F5344CB8AC3E}">
        <p14:creationId xmlns:p14="http://schemas.microsoft.com/office/powerpoint/2010/main" val="30320592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F2858B-B1AC-6884-D43D-210600FA587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865C2336-1E17-3C2A-C794-9553AF0A9E64}"/>
              </a:ext>
            </a:extLst>
          </p:cNvPr>
          <p:cNvPicPr>
            <a:picLocks noChangeAspect="1"/>
          </p:cNvPicPr>
          <p:nvPr/>
        </p:nvPicPr>
        <p:blipFill>
          <a:blip r:embed="rId2"/>
          <a:stretch>
            <a:fillRect/>
          </a:stretch>
        </p:blipFill>
        <p:spPr>
          <a:xfrm>
            <a:off x="357012" y="106229"/>
            <a:ext cx="1737259" cy="552638"/>
          </a:xfrm>
          <a:prstGeom prst="rect">
            <a:avLst/>
          </a:prstGeom>
        </p:spPr>
      </p:pic>
      <p:pic>
        <p:nvPicPr>
          <p:cNvPr id="3" name="Picture 2">
            <a:extLst>
              <a:ext uri="{FF2B5EF4-FFF2-40B4-BE49-F238E27FC236}">
                <a16:creationId xmlns:a16="http://schemas.microsoft.com/office/drawing/2014/main" id="{17F5007F-5208-F743-B39C-CD7E52AFDFA3}"/>
              </a:ext>
            </a:extLst>
          </p:cNvPr>
          <p:cNvPicPr>
            <a:picLocks noChangeAspect="1"/>
          </p:cNvPicPr>
          <p:nvPr/>
        </p:nvPicPr>
        <p:blipFill>
          <a:blip r:embed="rId3">
            <a:extLst>
              <a:ext uri="{BEBA8EAE-BF5A-486C-A8C5-ECC9F3942E4B}">
                <a14:imgProps xmlns:a14="http://schemas.microsoft.com/office/drawing/2010/main">
                  <a14:imgLayer r:embed="rId4">
                    <a14:imgEffect>
                      <a14:saturation sat="126000"/>
                    </a14:imgEffect>
                  </a14:imgLayer>
                </a14:imgProps>
              </a:ext>
            </a:extLst>
          </a:blip>
          <a:stretch>
            <a:fillRect/>
          </a:stretch>
        </p:blipFill>
        <p:spPr>
          <a:xfrm>
            <a:off x="7860892" y="17739"/>
            <a:ext cx="3769994" cy="658866"/>
          </a:xfrm>
          <a:prstGeom prst="rect">
            <a:avLst/>
          </a:prstGeom>
        </p:spPr>
      </p:pic>
      <p:pic>
        <p:nvPicPr>
          <p:cNvPr id="4" name="Picture 3">
            <a:extLst>
              <a:ext uri="{FF2B5EF4-FFF2-40B4-BE49-F238E27FC236}">
                <a16:creationId xmlns:a16="http://schemas.microsoft.com/office/drawing/2014/main" id="{18776D42-EDF1-C05C-E2FE-652A11D6761F}"/>
              </a:ext>
            </a:extLst>
          </p:cNvPr>
          <p:cNvPicPr>
            <a:picLocks noChangeAspect="1"/>
          </p:cNvPicPr>
          <p:nvPr/>
        </p:nvPicPr>
        <p:blipFill>
          <a:blip r:embed="rId5"/>
          <a:stretch>
            <a:fillRect/>
          </a:stretch>
        </p:blipFill>
        <p:spPr>
          <a:xfrm>
            <a:off x="54340" y="3404614"/>
            <a:ext cx="12083319" cy="48772"/>
          </a:xfrm>
          <a:prstGeom prst="rect">
            <a:avLst/>
          </a:prstGeom>
        </p:spPr>
      </p:pic>
      <p:pic>
        <p:nvPicPr>
          <p:cNvPr id="5" name="Picture 4">
            <a:extLst>
              <a:ext uri="{FF2B5EF4-FFF2-40B4-BE49-F238E27FC236}">
                <a16:creationId xmlns:a16="http://schemas.microsoft.com/office/drawing/2014/main" id="{93467819-AFE7-75C6-FB66-A0D5A836FE20}"/>
              </a:ext>
            </a:extLst>
          </p:cNvPr>
          <p:cNvPicPr>
            <a:picLocks noChangeAspect="1"/>
          </p:cNvPicPr>
          <p:nvPr/>
        </p:nvPicPr>
        <p:blipFill>
          <a:blip r:embed="rId6"/>
          <a:stretch>
            <a:fillRect/>
          </a:stretch>
        </p:blipFill>
        <p:spPr>
          <a:xfrm>
            <a:off x="0" y="658867"/>
            <a:ext cx="12192000" cy="79248"/>
          </a:xfrm>
          <a:prstGeom prst="rect">
            <a:avLst/>
          </a:prstGeom>
        </p:spPr>
      </p:pic>
      <p:pic>
        <p:nvPicPr>
          <p:cNvPr id="6" name="Picture 5">
            <a:extLst>
              <a:ext uri="{FF2B5EF4-FFF2-40B4-BE49-F238E27FC236}">
                <a16:creationId xmlns:a16="http://schemas.microsoft.com/office/drawing/2014/main" id="{12A50333-A717-2EC5-7391-DA0707132D94}"/>
              </a:ext>
            </a:extLst>
          </p:cNvPr>
          <p:cNvPicPr>
            <a:picLocks noChangeAspect="1"/>
          </p:cNvPicPr>
          <p:nvPr/>
        </p:nvPicPr>
        <p:blipFill>
          <a:blip r:embed="rId6"/>
          <a:stretch>
            <a:fillRect/>
          </a:stretch>
        </p:blipFill>
        <p:spPr>
          <a:xfrm>
            <a:off x="15011" y="6690819"/>
            <a:ext cx="12192000" cy="60953"/>
          </a:xfrm>
          <a:prstGeom prst="rect">
            <a:avLst/>
          </a:prstGeom>
        </p:spPr>
      </p:pic>
      <p:pic>
        <p:nvPicPr>
          <p:cNvPr id="8" name="Picture 7">
            <a:extLst>
              <a:ext uri="{FF2B5EF4-FFF2-40B4-BE49-F238E27FC236}">
                <a16:creationId xmlns:a16="http://schemas.microsoft.com/office/drawing/2014/main" id="{5F3F8FC9-61DA-D03F-C76E-5EB3EE475B0F}"/>
              </a:ext>
            </a:extLst>
          </p:cNvPr>
          <p:cNvPicPr>
            <a:picLocks noChangeAspect="1"/>
          </p:cNvPicPr>
          <p:nvPr/>
        </p:nvPicPr>
        <p:blipFill>
          <a:blip r:embed="rId7">
            <a:alphaModFix amt="95000"/>
          </a:blip>
          <a:stretch>
            <a:fillRect/>
          </a:stretch>
        </p:blipFill>
        <p:spPr>
          <a:xfrm>
            <a:off x="54340" y="870155"/>
            <a:ext cx="11937003" cy="5456329"/>
          </a:xfrm>
          <a:prstGeom prst="rect">
            <a:avLst/>
          </a:prstGeom>
        </p:spPr>
      </p:pic>
      <p:sp>
        <p:nvSpPr>
          <p:cNvPr id="11" name="TextBox 10">
            <a:extLst>
              <a:ext uri="{FF2B5EF4-FFF2-40B4-BE49-F238E27FC236}">
                <a16:creationId xmlns:a16="http://schemas.microsoft.com/office/drawing/2014/main" id="{10D655A3-6AB7-0C07-0DB0-1E87DD8B8ED9}"/>
              </a:ext>
            </a:extLst>
          </p:cNvPr>
          <p:cNvSpPr txBox="1"/>
          <p:nvPr/>
        </p:nvSpPr>
        <p:spPr>
          <a:xfrm>
            <a:off x="0" y="955916"/>
            <a:ext cx="12137659" cy="5734903"/>
          </a:xfrm>
          <a:prstGeom prst="rect">
            <a:avLst/>
          </a:prstGeom>
          <a:noFill/>
        </p:spPr>
        <p:txBody>
          <a:bodyPr wrap="square">
            <a:spAutoFit/>
          </a:bodyPr>
          <a:lstStyle/>
          <a:p>
            <a:pPr marL="469900" marR="0" lvl="0" indent="0" algn="l" defTabSz="914400" rtl="0" eaLnBrk="1" fontAlgn="auto" latinLnBrk="0" hangingPunct="1">
              <a:lnSpc>
                <a:spcPct val="100000"/>
              </a:lnSpc>
              <a:spcBef>
                <a:spcPts val="95"/>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ptos" panose="02110004020202020204"/>
                <a:ea typeface="+mn-ea"/>
                <a:cs typeface="Gabriola"/>
              </a:rPr>
              <a:t>1. </a:t>
            </a:r>
            <a:r>
              <a:rPr kumimoji="0" lang="en-US" sz="3600" b="0" i="0" u="none" strike="noStrike" kern="1200" cap="none" spc="0" normalizeH="0" baseline="0" noProof="0" dirty="0">
                <a:ln>
                  <a:noFill/>
                </a:ln>
                <a:solidFill>
                  <a:prstClr val="black"/>
                </a:solidFill>
                <a:effectLst/>
                <a:uLnTx/>
                <a:uFillTx/>
                <a:latin typeface="Aptos" panose="02110004020202020204"/>
                <a:ea typeface="+mn-ea"/>
                <a:cs typeface="+mn-cs"/>
              </a:rPr>
              <a:t>Boosting a healthy immune system.</a:t>
            </a:r>
          </a:p>
          <a:p>
            <a:pPr marL="469900" marR="0" lvl="0" indent="0" algn="l" defTabSz="914400" rtl="0" eaLnBrk="1" fontAlgn="auto" latinLnBrk="0" hangingPunct="1">
              <a:lnSpc>
                <a:spcPct val="100000"/>
              </a:lnSpc>
              <a:spcBef>
                <a:spcPts val="95"/>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ptos" panose="02110004020202020204"/>
                <a:ea typeface="+mn-ea"/>
                <a:cs typeface="Gabriola"/>
              </a:rPr>
              <a:t>2. </a:t>
            </a:r>
            <a:r>
              <a:rPr kumimoji="0" lang="en-US" sz="3600" b="0" i="0" u="none" strike="noStrike" kern="1200" cap="none" spc="0" normalizeH="0" baseline="0" noProof="0" dirty="0">
                <a:ln>
                  <a:noFill/>
                </a:ln>
                <a:solidFill>
                  <a:prstClr val="black"/>
                </a:solidFill>
                <a:effectLst/>
                <a:uLnTx/>
                <a:uFillTx/>
                <a:latin typeface="Aptos" panose="02110004020202020204"/>
                <a:ea typeface="+mn-ea"/>
                <a:cs typeface="+mn-cs"/>
              </a:rPr>
              <a:t>Protect brain health.</a:t>
            </a:r>
          </a:p>
          <a:p>
            <a:pPr marL="469900" marR="0" lvl="0" indent="0" algn="l" defTabSz="914400" rtl="0" eaLnBrk="1" fontAlgn="auto" latinLnBrk="0" hangingPunct="1">
              <a:lnSpc>
                <a:spcPct val="100000"/>
              </a:lnSpc>
              <a:spcBef>
                <a:spcPts val="95"/>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ptos" panose="02110004020202020204"/>
                <a:ea typeface="+mn-ea"/>
                <a:cs typeface="Gabriola"/>
              </a:rPr>
              <a:t>3. High selenium content r</a:t>
            </a:r>
            <a:r>
              <a:rPr kumimoji="0" lang="en-US" sz="3600" b="0" i="0" u="none" strike="noStrike" kern="1200" cap="none" spc="0" normalizeH="0" baseline="0" noProof="0" dirty="0">
                <a:ln>
                  <a:noFill/>
                </a:ln>
                <a:solidFill>
                  <a:prstClr val="black"/>
                </a:solidFill>
                <a:effectLst/>
                <a:uLnTx/>
                <a:uFillTx/>
                <a:latin typeface="Aptos" panose="02110004020202020204"/>
                <a:ea typeface="+mn-ea"/>
                <a:cs typeface="+mn-cs"/>
              </a:rPr>
              <a:t>educes the risk of chronic diseases like cancer and heart disease. </a:t>
            </a:r>
          </a:p>
          <a:p>
            <a:pPr marL="469900">
              <a:spcBef>
                <a:spcPts val="95"/>
              </a:spcBef>
              <a:defRPr/>
            </a:pPr>
            <a:r>
              <a:rPr lang="en-US" sz="3600" dirty="0">
                <a:solidFill>
                  <a:prstClr val="black"/>
                </a:solidFill>
                <a:latin typeface="Aptos" panose="02110004020202020204"/>
              </a:rPr>
              <a:t>4. </a:t>
            </a:r>
            <a:r>
              <a:rPr lang="en-US" sz="3600" b="0" i="0" dirty="0">
                <a:solidFill>
                  <a:srgbClr val="000000"/>
                </a:solidFill>
                <a:effectLst/>
                <a:latin typeface="p22-mackinac-pro"/>
              </a:rPr>
              <a:t>Cut down on extra calories from the diet.</a:t>
            </a:r>
          </a:p>
          <a:p>
            <a:pPr marL="469900" marR="0" lvl="0" indent="0" algn="l" defTabSz="914400" rtl="0" eaLnBrk="1" fontAlgn="auto" latinLnBrk="0" hangingPunct="1">
              <a:lnSpc>
                <a:spcPct val="100000"/>
              </a:lnSpc>
              <a:spcBef>
                <a:spcPts val="95"/>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ptos" panose="02110004020202020204"/>
                <a:ea typeface="+mn-ea"/>
                <a:cs typeface="Gabriola"/>
              </a:rPr>
              <a:t>5. </a:t>
            </a:r>
            <a:r>
              <a:rPr kumimoji="0" lang="en-US" sz="3600" b="0" i="0" u="none" strike="noStrike" kern="1200" cap="none" spc="-10" normalizeH="0" baseline="0" noProof="0" dirty="0">
                <a:ln>
                  <a:noFill/>
                </a:ln>
                <a:solidFill>
                  <a:prstClr val="black"/>
                </a:solidFill>
                <a:effectLst/>
                <a:uLnTx/>
                <a:uFillTx/>
                <a:latin typeface="Aptos" panose="02110004020202020204"/>
                <a:ea typeface="+mn-ea"/>
                <a:cs typeface="Gabriola"/>
              </a:rPr>
              <a:t>Aids</a:t>
            </a:r>
            <a:r>
              <a:rPr kumimoji="0" lang="en-US" sz="3600" b="0" i="0" u="none" strike="noStrike" kern="1200" cap="none" spc="-105" normalizeH="0" baseline="0" noProof="0" dirty="0">
                <a:ln>
                  <a:noFill/>
                </a:ln>
                <a:solidFill>
                  <a:prstClr val="black"/>
                </a:solidFill>
                <a:effectLst/>
                <a:uLnTx/>
                <a:uFillTx/>
                <a:latin typeface="Aptos" panose="02110004020202020204"/>
                <a:ea typeface="+mn-ea"/>
                <a:cs typeface="Gabriola"/>
              </a:rPr>
              <a:t> </a:t>
            </a:r>
            <a:r>
              <a:rPr kumimoji="0" lang="en-US" sz="3600" b="0" i="0" u="none" strike="noStrike" kern="1200" cap="none" spc="-5" normalizeH="0" baseline="0" noProof="0" dirty="0">
                <a:ln>
                  <a:noFill/>
                </a:ln>
                <a:solidFill>
                  <a:prstClr val="black"/>
                </a:solidFill>
                <a:effectLst/>
                <a:uLnTx/>
                <a:uFillTx/>
                <a:latin typeface="Aptos" panose="02110004020202020204"/>
                <a:ea typeface="+mn-ea"/>
                <a:cs typeface="Gabriola"/>
              </a:rPr>
              <a:t>in</a:t>
            </a:r>
            <a:r>
              <a:rPr kumimoji="0" lang="en-US" sz="3600" b="0" i="0" u="none" strike="noStrike" kern="1200" cap="none" spc="-120" normalizeH="0" baseline="0" noProof="0" dirty="0">
                <a:ln>
                  <a:noFill/>
                </a:ln>
                <a:solidFill>
                  <a:prstClr val="black"/>
                </a:solidFill>
                <a:effectLst/>
                <a:uLnTx/>
                <a:uFillTx/>
                <a:latin typeface="Aptos" panose="02110004020202020204"/>
                <a:ea typeface="+mn-ea"/>
                <a:cs typeface="Gabriola"/>
              </a:rPr>
              <a:t> </a:t>
            </a:r>
            <a:r>
              <a:rPr kumimoji="0" lang="en-US" sz="3600" b="0" i="0" u="none" strike="noStrike" kern="1200" cap="none" spc="-15" normalizeH="0" baseline="0" noProof="0" dirty="0">
                <a:ln>
                  <a:noFill/>
                </a:ln>
                <a:solidFill>
                  <a:prstClr val="black"/>
                </a:solidFill>
                <a:effectLst/>
                <a:uLnTx/>
                <a:uFillTx/>
                <a:latin typeface="Aptos" panose="02110004020202020204"/>
                <a:ea typeface="+mn-ea"/>
                <a:cs typeface="Gabriola"/>
              </a:rPr>
              <a:t>weight management</a:t>
            </a:r>
            <a:r>
              <a:rPr kumimoji="0" lang="en-US" sz="3600" b="0" i="0" u="none" strike="noStrike" kern="1200" cap="none" spc="-120" normalizeH="0" baseline="0" noProof="0" dirty="0">
                <a:ln>
                  <a:noFill/>
                </a:ln>
                <a:solidFill>
                  <a:prstClr val="black"/>
                </a:solidFill>
                <a:effectLst/>
                <a:uLnTx/>
                <a:uFillTx/>
                <a:latin typeface="Aptos" panose="02110004020202020204"/>
                <a:ea typeface="+mn-ea"/>
                <a:cs typeface="Gabriola"/>
              </a:rPr>
              <a:t> </a:t>
            </a:r>
            <a:r>
              <a:rPr kumimoji="0" lang="en-US" sz="3600" b="0" i="0" u="none" strike="noStrike" kern="1200" cap="none" spc="-5" normalizeH="0" baseline="0" noProof="0" dirty="0">
                <a:ln>
                  <a:noFill/>
                </a:ln>
                <a:solidFill>
                  <a:prstClr val="black"/>
                </a:solidFill>
                <a:effectLst/>
                <a:uLnTx/>
                <a:uFillTx/>
                <a:latin typeface="Aptos" panose="02110004020202020204"/>
                <a:ea typeface="+mn-ea"/>
                <a:cs typeface="Gabriola"/>
              </a:rPr>
              <a:t>and</a:t>
            </a:r>
            <a:r>
              <a:rPr kumimoji="0" lang="en-US" sz="3600" b="0" i="0" u="none" strike="noStrike" kern="1200" cap="none" spc="-120" normalizeH="0" baseline="0" noProof="0" dirty="0">
                <a:ln>
                  <a:noFill/>
                </a:ln>
                <a:solidFill>
                  <a:prstClr val="black"/>
                </a:solidFill>
                <a:effectLst/>
                <a:uLnTx/>
                <a:uFillTx/>
                <a:latin typeface="Aptos" panose="02110004020202020204"/>
                <a:ea typeface="+mn-ea"/>
                <a:cs typeface="Gabriola"/>
              </a:rPr>
              <a:t> </a:t>
            </a:r>
            <a:r>
              <a:rPr kumimoji="0" lang="en-US" sz="3600" b="0" i="0" u="none" strike="noStrike" kern="1200" cap="none" spc="-30" normalizeH="0" baseline="0" noProof="0" dirty="0">
                <a:ln>
                  <a:noFill/>
                </a:ln>
                <a:solidFill>
                  <a:prstClr val="black"/>
                </a:solidFill>
                <a:effectLst/>
                <a:uLnTx/>
                <a:uFillTx/>
                <a:latin typeface="Aptos" panose="02110004020202020204"/>
                <a:ea typeface="+mn-ea"/>
                <a:cs typeface="Gabriola"/>
              </a:rPr>
              <a:t>reducing</a:t>
            </a:r>
            <a:r>
              <a:rPr kumimoji="0" lang="en-US" sz="3600" b="0" i="0" u="none" strike="noStrike" kern="1200" cap="none" spc="-105" normalizeH="0" baseline="0" noProof="0" dirty="0">
                <a:ln>
                  <a:noFill/>
                </a:ln>
                <a:solidFill>
                  <a:prstClr val="black"/>
                </a:solidFill>
                <a:effectLst/>
                <a:uLnTx/>
                <a:uFillTx/>
                <a:latin typeface="Aptos" panose="02110004020202020204"/>
                <a:ea typeface="+mn-ea"/>
                <a:cs typeface="Gabriola"/>
              </a:rPr>
              <a:t> </a:t>
            </a:r>
            <a:r>
              <a:rPr kumimoji="0" lang="en-US" sz="3600" b="0" i="0" u="none" strike="noStrike" kern="1200" cap="none" spc="-15" normalizeH="0" baseline="0" noProof="0" dirty="0">
                <a:ln>
                  <a:noFill/>
                </a:ln>
                <a:solidFill>
                  <a:prstClr val="black"/>
                </a:solidFill>
                <a:effectLst/>
                <a:uLnTx/>
                <a:uFillTx/>
                <a:latin typeface="Aptos" panose="02110004020202020204"/>
                <a:ea typeface="+mn-ea"/>
                <a:cs typeface="Gabriola"/>
              </a:rPr>
              <a:t>obesity.</a:t>
            </a:r>
            <a:endParaRPr kumimoji="0" lang="en-US" sz="3600" b="0" i="0" u="none" strike="noStrike" kern="1200" cap="none" spc="0" normalizeH="0" baseline="0" noProof="0" dirty="0">
              <a:ln>
                <a:noFill/>
              </a:ln>
              <a:solidFill>
                <a:prstClr val="black"/>
              </a:solidFill>
              <a:effectLst/>
              <a:uLnTx/>
              <a:uFillTx/>
              <a:latin typeface="Aptos" panose="02110004020202020204"/>
              <a:ea typeface="+mn-ea"/>
              <a:cs typeface="Gabriola"/>
            </a:endParaRPr>
          </a:p>
          <a:p>
            <a:pPr marL="469900" marR="0" lvl="0" indent="0" algn="l" defTabSz="914400" rtl="0" eaLnBrk="1" fontAlgn="auto" latinLnBrk="0" hangingPunct="1">
              <a:lnSpc>
                <a:spcPct val="100000"/>
              </a:lnSpc>
              <a:spcBef>
                <a:spcPts val="95"/>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ptos" panose="02110004020202020204"/>
                <a:ea typeface="+mn-ea"/>
                <a:cs typeface="Gabriola"/>
              </a:rPr>
              <a:t>6. </a:t>
            </a:r>
            <a:r>
              <a:rPr kumimoji="0" lang="en-US" sz="3600" b="0" i="0" u="none" strike="noStrike" kern="1200" cap="none" spc="0" normalizeH="0" baseline="0" noProof="0" dirty="0">
                <a:ln>
                  <a:noFill/>
                </a:ln>
                <a:solidFill>
                  <a:prstClr val="black"/>
                </a:solidFill>
                <a:effectLst/>
                <a:uLnTx/>
                <a:uFillTx/>
                <a:latin typeface="Aptos" panose="02110004020202020204"/>
                <a:ea typeface="+mn-ea"/>
                <a:cs typeface="+mn-cs"/>
              </a:rPr>
              <a:t>Regulating blood sugar and blood pressure.</a:t>
            </a:r>
          </a:p>
          <a:p>
            <a:pPr marL="469900" marR="0" lvl="0" indent="0" algn="l" defTabSz="914400" rtl="0" eaLnBrk="1" fontAlgn="auto" latinLnBrk="0" hangingPunct="1">
              <a:lnSpc>
                <a:spcPct val="100000"/>
              </a:lnSpc>
              <a:spcBef>
                <a:spcPts val="95"/>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ptos" panose="02110004020202020204"/>
                <a:ea typeface="+mn-ea"/>
                <a:cs typeface="Gabriola"/>
              </a:rPr>
              <a:t>7. </a:t>
            </a:r>
            <a:r>
              <a:rPr kumimoji="0" lang="en-US" sz="3600" b="0" i="0" u="none" strike="noStrike" kern="1200" cap="none" spc="0" normalizeH="0" baseline="0" noProof="0" dirty="0">
                <a:ln>
                  <a:noFill/>
                </a:ln>
                <a:solidFill>
                  <a:prstClr val="black"/>
                </a:solidFill>
                <a:effectLst/>
                <a:uLnTx/>
                <a:uFillTx/>
                <a:latin typeface="Aptos" panose="02110004020202020204"/>
                <a:ea typeface="+mn-ea"/>
                <a:cs typeface="+mn-cs"/>
              </a:rPr>
              <a:t>Helps lower cholesterol levels.</a:t>
            </a:r>
          </a:p>
          <a:p>
            <a:pPr marL="469900" marR="0" lvl="0" indent="0" algn="l" defTabSz="914400" rtl="0" eaLnBrk="1" fontAlgn="auto" latinLnBrk="0" hangingPunct="1">
              <a:lnSpc>
                <a:spcPct val="100000"/>
              </a:lnSpc>
              <a:spcBef>
                <a:spcPts val="95"/>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ptos" panose="02110004020202020204"/>
                <a:ea typeface="+mn-ea"/>
                <a:cs typeface="Gabriola"/>
              </a:rPr>
              <a:t>8. </a:t>
            </a:r>
            <a:r>
              <a:rPr kumimoji="0" lang="en-US" sz="3600" b="0" i="0" u="none" strike="noStrike" kern="1200" cap="none" spc="0" normalizeH="0" baseline="0" noProof="0" dirty="0">
                <a:ln>
                  <a:noFill/>
                </a:ln>
                <a:solidFill>
                  <a:prstClr val="black"/>
                </a:solidFill>
                <a:effectLst/>
                <a:uLnTx/>
                <a:uFillTx/>
                <a:latin typeface="Aptos" panose="02110004020202020204"/>
                <a:ea typeface="+mn-ea"/>
                <a:cs typeface="+mn-cs"/>
              </a:rPr>
              <a:t>Improve digestion and overall gut health.</a:t>
            </a:r>
          </a:p>
          <a:p>
            <a:pPr marL="469900" marR="0" lvl="0" indent="0" algn="l" defTabSz="914400" rtl="0" eaLnBrk="1" fontAlgn="auto" latinLnBrk="0" hangingPunct="1">
              <a:lnSpc>
                <a:spcPct val="100000"/>
              </a:lnSpc>
              <a:spcBef>
                <a:spcPts val="95"/>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ptos" panose="02110004020202020204"/>
                <a:ea typeface="+mn-ea"/>
                <a:cs typeface="Gabriola"/>
              </a:rPr>
              <a:t>9. Promoting bone health.</a:t>
            </a:r>
          </a:p>
        </p:txBody>
      </p:sp>
    </p:spTree>
    <p:extLst>
      <p:ext uri="{BB962C8B-B14F-4D97-AF65-F5344CB8AC3E}">
        <p14:creationId xmlns:p14="http://schemas.microsoft.com/office/powerpoint/2010/main" val="29684031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861BA9-72CD-376F-84B1-20B26E179D34}"/>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25B9EBB-8338-5CDC-E548-37B02CE71169}"/>
              </a:ext>
            </a:extLst>
          </p:cNvPr>
          <p:cNvPicPr>
            <a:picLocks noChangeAspect="1"/>
          </p:cNvPicPr>
          <p:nvPr/>
        </p:nvPicPr>
        <p:blipFill>
          <a:blip r:embed="rId2"/>
          <a:stretch>
            <a:fillRect/>
          </a:stretch>
        </p:blipFill>
        <p:spPr>
          <a:xfrm>
            <a:off x="357012" y="106229"/>
            <a:ext cx="1737259" cy="552638"/>
          </a:xfrm>
          <a:prstGeom prst="rect">
            <a:avLst/>
          </a:prstGeom>
        </p:spPr>
      </p:pic>
      <p:pic>
        <p:nvPicPr>
          <p:cNvPr id="3" name="Picture 2">
            <a:extLst>
              <a:ext uri="{FF2B5EF4-FFF2-40B4-BE49-F238E27FC236}">
                <a16:creationId xmlns:a16="http://schemas.microsoft.com/office/drawing/2014/main" id="{AD84F474-AD44-6728-AE2B-1FFB7523A573}"/>
              </a:ext>
            </a:extLst>
          </p:cNvPr>
          <p:cNvPicPr>
            <a:picLocks noChangeAspect="1"/>
          </p:cNvPicPr>
          <p:nvPr/>
        </p:nvPicPr>
        <p:blipFill>
          <a:blip r:embed="rId3">
            <a:extLst>
              <a:ext uri="{BEBA8EAE-BF5A-486C-A8C5-ECC9F3942E4B}">
                <a14:imgProps xmlns:a14="http://schemas.microsoft.com/office/drawing/2010/main">
                  <a14:imgLayer r:embed="rId4">
                    <a14:imgEffect>
                      <a14:saturation sat="126000"/>
                    </a14:imgEffect>
                  </a14:imgLayer>
                </a14:imgProps>
              </a:ext>
            </a:extLst>
          </a:blip>
          <a:stretch>
            <a:fillRect/>
          </a:stretch>
        </p:blipFill>
        <p:spPr>
          <a:xfrm>
            <a:off x="7860892" y="17739"/>
            <a:ext cx="3769994" cy="658866"/>
          </a:xfrm>
          <a:prstGeom prst="rect">
            <a:avLst/>
          </a:prstGeom>
        </p:spPr>
      </p:pic>
      <p:pic>
        <p:nvPicPr>
          <p:cNvPr id="4" name="Picture 3">
            <a:extLst>
              <a:ext uri="{FF2B5EF4-FFF2-40B4-BE49-F238E27FC236}">
                <a16:creationId xmlns:a16="http://schemas.microsoft.com/office/drawing/2014/main" id="{73AA6638-8E7A-019D-CAD3-E3D3ED154DED}"/>
              </a:ext>
            </a:extLst>
          </p:cNvPr>
          <p:cNvPicPr>
            <a:picLocks noChangeAspect="1"/>
          </p:cNvPicPr>
          <p:nvPr/>
        </p:nvPicPr>
        <p:blipFill>
          <a:blip r:embed="rId5"/>
          <a:stretch>
            <a:fillRect/>
          </a:stretch>
        </p:blipFill>
        <p:spPr>
          <a:xfrm>
            <a:off x="54340" y="3404614"/>
            <a:ext cx="12083319" cy="48772"/>
          </a:xfrm>
          <a:prstGeom prst="rect">
            <a:avLst/>
          </a:prstGeom>
        </p:spPr>
      </p:pic>
      <p:pic>
        <p:nvPicPr>
          <p:cNvPr id="5" name="Picture 4">
            <a:extLst>
              <a:ext uri="{FF2B5EF4-FFF2-40B4-BE49-F238E27FC236}">
                <a16:creationId xmlns:a16="http://schemas.microsoft.com/office/drawing/2014/main" id="{7FB8D1D3-6C33-B273-D336-53B7B00F4326}"/>
              </a:ext>
            </a:extLst>
          </p:cNvPr>
          <p:cNvPicPr>
            <a:picLocks noChangeAspect="1"/>
          </p:cNvPicPr>
          <p:nvPr/>
        </p:nvPicPr>
        <p:blipFill>
          <a:blip r:embed="rId6"/>
          <a:stretch>
            <a:fillRect/>
          </a:stretch>
        </p:blipFill>
        <p:spPr>
          <a:xfrm>
            <a:off x="0" y="658867"/>
            <a:ext cx="12192000" cy="79248"/>
          </a:xfrm>
          <a:prstGeom prst="rect">
            <a:avLst/>
          </a:prstGeom>
        </p:spPr>
      </p:pic>
      <p:pic>
        <p:nvPicPr>
          <p:cNvPr id="6" name="Picture 5">
            <a:extLst>
              <a:ext uri="{FF2B5EF4-FFF2-40B4-BE49-F238E27FC236}">
                <a16:creationId xmlns:a16="http://schemas.microsoft.com/office/drawing/2014/main" id="{BCCDA4AC-94FA-0998-172A-F44B00EFA567}"/>
              </a:ext>
            </a:extLst>
          </p:cNvPr>
          <p:cNvPicPr>
            <a:picLocks noChangeAspect="1"/>
          </p:cNvPicPr>
          <p:nvPr/>
        </p:nvPicPr>
        <p:blipFill>
          <a:blip r:embed="rId6"/>
          <a:stretch>
            <a:fillRect/>
          </a:stretch>
        </p:blipFill>
        <p:spPr>
          <a:xfrm>
            <a:off x="15011" y="6690819"/>
            <a:ext cx="12192000" cy="60953"/>
          </a:xfrm>
          <a:prstGeom prst="rect">
            <a:avLst/>
          </a:prstGeom>
        </p:spPr>
      </p:pic>
      <p:pic>
        <p:nvPicPr>
          <p:cNvPr id="8" name="Picture 7">
            <a:extLst>
              <a:ext uri="{FF2B5EF4-FFF2-40B4-BE49-F238E27FC236}">
                <a16:creationId xmlns:a16="http://schemas.microsoft.com/office/drawing/2014/main" id="{416AFF00-A222-0C4B-E0BA-843A63111AF6}"/>
              </a:ext>
            </a:extLst>
          </p:cNvPr>
          <p:cNvPicPr>
            <a:picLocks noChangeAspect="1"/>
          </p:cNvPicPr>
          <p:nvPr/>
        </p:nvPicPr>
        <p:blipFill>
          <a:blip r:embed="rId7">
            <a:alphaModFix amt="95000"/>
          </a:blip>
          <a:stretch>
            <a:fillRect/>
          </a:stretch>
        </p:blipFill>
        <p:spPr>
          <a:xfrm>
            <a:off x="-138293" y="658867"/>
            <a:ext cx="11937003" cy="6287650"/>
          </a:xfrm>
          <a:prstGeom prst="rect">
            <a:avLst/>
          </a:prstGeom>
        </p:spPr>
      </p:pic>
      <p:sp>
        <p:nvSpPr>
          <p:cNvPr id="16" name="Rectangle 3">
            <a:extLst>
              <a:ext uri="{FF2B5EF4-FFF2-40B4-BE49-F238E27FC236}">
                <a16:creationId xmlns:a16="http://schemas.microsoft.com/office/drawing/2014/main" id="{9CD7C710-8715-71A6-8D55-4C3FA830556E}"/>
              </a:ext>
            </a:extLst>
          </p:cNvPr>
          <p:cNvSpPr>
            <a:spLocks noChangeArrowheads="1"/>
          </p:cNvSpPr>
          <p:nvPr/>
        </p:nvSpPr>
        <p:spPr bwMode="auto">
          <a:xfrm>
            <a:off x="1072078" y="-60006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Chop rice straw to 5 cm or smaller length.</a:t>
            </a:r>
          </a:p>
        </p:txBody>
      </p:sp>
      <p:sp>
        <p:nvSpPr>
          <p:cNvPr id="7" name="TextBox 6">
            <a:extLst>
              <a:ext uri="{FF2B5EF4-FFF2-40B4-BE49-F238E27FC236}">
                <a16:creationId xmlns:a16="http://schemas.microsoft.com/office/drawing/2014/main" id="{2C2784CE-4899-F13F-5E20-0EFABD0A616F}"/>
              </a:ext>
            </a:extLst>
          </p:cNvPr>
          <p:cNvSpPr txBox="1"/>
          <p:nvPr/>
        </p:nvSpPr>
        <p:spPr>
          <a:xfrm>
            <a:off x="1548581" y="1681316"/>
            <a:ext cx="9291484" cy="3864078"/>
          </a:xfrm>
          <a:prstGeom prst="rect">
            <a:avLst/>
          </a:prstGeom>
          <a:noFill/>
        </p:spPr>
        <p:txBody>
          <a:bodyPr wrap="square" rtlCol="0">
            <a:spAutoFit/>
          </a:bodyPr>
          <a:lstStyle/>
          <a:p>
            <a:endParaRPr lang="en-US" dirty="0"/>
          </a:p>
        </p:txBody>
      </p:sp>
      <p:pic>
        <p:nvPicPr>
          <p:cNvPr id="10" name="Picture 9">
            <a:extLst>
              <a:ext uri="{FF2B5EF4-FFF2-40B4-BE49-F238E27FC236}">
                <a16:creationId xmlns:a16="http://schemas.microsoft.com/office/drawing/2014/main" id="{961B5E6C-B9D6-0A6F-C38F-E39CFA470FE1}"/>
              </a:ext>
            </a:extLst>
          </p:cNvPr>
          <p:cNvPicPr>
            <a:picLocks noChangeAspect="1"/>
          </p:cNvPicPr>
          <p:nvPr/>
        </p:nvPicPr>
        <p:blipFill>
          <a:blip r:embed="rId8"/>
          <a:stretch>
            <a:fillRect/>
          </a:stretch>
        </p:blipFill>
        <p:spPr>
          <a:xfrm>
            <a:off x="393290" y="1762034"/>
            <a:ext cx="11405420" cy="4867275"/>
          </a:xfrm>
          <a:prstGeom prst="rect">
            <a:avLst/>
          </a:prstGeom>
        </p:spPr>
      </p:pic>
      <p:sp>
        <p:nvSpPr>
          <p:cNvPr id="11" name="TextBox 10">
            <a:extLst>
              <a:ext uri="{FF2B5EF4-FFF2-40B4-BE49-F238E27FC236}">
                <a16:creationId xmlns:a16="http://schemas.microsoft.com/office/drawing/2014/main" id="{D8711DBB-CF98-7717-8F49-755E2BAD8B41}"/>
              </a:ext>
            </a:extLst>
          </p:cNvPr>
          <p:cNvSpPr txBox="1"/>
          <p:nvPr/>
        </p:nvSpPr>
        <p:spPr>
          <a:xfrm>
            <a:off x="432619" y="933616"/>
            <a:ext cx="11562736" cy="1046440"/>
          </a:xfrm>
          <a:prstGeom prst="rect">
            <a:avLst/>
          </a:prstGeom>
          <a:noFill/>
        </p:spPr>
        <p:txBody>
          <a:bodyPr wrap="square" rtlCol="0">
            <a:spAutoFit/>
          </a:bodyPr>
          <a:lstStyle/>
          <a:p>
            <a:r>
              <a:rPr kumimoji="0" lang="en-US" sz="4400" b="1" i="0" u="none" strike="noStrike" kern="1200" cap="none" spc="-265" normalizeH="0" baseline="0" noProof="0" dirty="0">
                <a:ln>
                  <a:noFill/>
                </a:ln>
                <a:solidFill>
                  <a:srgbClr val="002060"/>
                </a:solidFill>
                <a:effectLst/>
                <a:uLnTx/>
                <a:uFillTx/>
                <a:latin typeface="Tahoma"/>
                <a:ea typeface="+mn-ea"/>
                <a:cs typeface="Tahoma"/>
              </a:rPr>
              <a:t>S</a:t>
            </a:r>
            <a:r>
              <a:rPr kumimoji="0" lang="en-US" sz="4400" b="1" i="0" u="none" strike="noStrike" kern="1200" cap="none" spc="-270" normalizeH="0" baseline="0" noProof="0" dirty="0">
                <a:ln>
                  <a:noFill/>
                </a:ln>
                <a:solidFill>
                  <a:srgbClr val="002060"/>
                </a:solidFill>
                <a:effectLst/>
                <a:uLnTx/>
                <a:uFillTx/>
                <a:latin typeface="Tahoma"/>
                <a:ea typeface="+mn-ea"/>
                <a:cs typeface="Tahoma"/>
              </a:rPr>
              <a:t>o</a:t>
            </a:r>
            <a:r>
              <a:rPr kumimoji="0" lang="en-US" sz="4400" b="1" i="0" u="none" strike="noStrike" kern="1200" cap="none" spc="-265" normalizeH="0" baseline="0" noProof="0" dirty="0">
                <a:ln>
                  <a:noFill/>
                </a:ln>
                <a:solidFill>
                  <a:srgbClr val="002060"/>
                </a:solidFill>
                <a:effectLst/>
                <a:uLnTx/>
                <a:uFillTx/>
                <a:latin typeface="Tahoma"/>
                <a:ea typeface="+mn-ea"/>
                <a:cs typeface="Tahoma"/>
              </a:rPr>
              <a:t>m</a:t>
            </a:r>
            <a:r>
              <a:rPr kumimoji="0" lang="en-US" sz="4400" b="1" i="0" u="none" strike="noStrike" kern="1200" cap="none" spc="0" normalizeH="0" baseline="0" noProof="0" dirty="0">
                <a:ln>
                  <a:noFill/>
                </a:ln>
                <a:solidFill>
                  <a:srgbClr val="002060"/>
                </a:solidFill>
                <a:effectLst/>
                <a:uLnTx/>
                <a:uFillTx/>
                <a:latin typeface="Tahoma"/>
                <a:ea typeface="+mn-ea"/>
                <a:cs typeface="Tahoma"/>
              </a:rPr>
              <a:t>e</a:t>
            </a:r>
            <a:r>
              <a:rPr kumimoji="0" lang="en-US" sz="4400" b="1" i="0" u="none" strike="noStrike" kern="1200" cap="none" spc="-254" normalizeH="0" baseline="0" noProof="0" dirty="0">
                <a:ln>
                  <a:noFill/>
                </a:ln>
                <a:solidFill>
                  <a:srgbClr val="002060"/>
                </a:solidFill>
                <a:effectLst/>
                <a:uLnTx/>
                <a:uFillTx/>
                <a:latin typeface="Tahoma"/>
                <a:ea typeface="+mn-ea"/>
                <a:cs typeface="Tahoma"/>
              </a:rPr>
              <a:t> </a:t>
            </a:r>
            <a:r>
              <a:rPr kumimoji="0" lang="en-US" sz="4400" b="1" i="0" u="none" strike="noStrike" kern="1200" cap="none" spc="-40" normalizeH="0" baseline="0" noProof="0" dirty="0">
                <a:ln>
                  <a:noFill/>
                </a:ln>
                <a:solidFill>
                  <a:srgbClr val="002060"/>
                </a:solidFill>
                <a:effectLst/>
                <a:uLnTx/>
                <a:uFillTx/>
                <a:latin typeface="Tahoma"/>
                <a:ea typeface="+mn-ea"/>
                <a:cs typeface="Tahoma"/>
              </a:rPr>
              <a:t>Commo</a:t>
            </a:r>
            <a:r>
              <a:rPr kumimoji="0" lang="en-US" sz="4400" b="1" i="0" u="none" strike="noStrike" kern="1200" cap="none" spc="0" normalizeH="0" baseline="0" noProof="0" dirty="0">
                <a:ln>
                  <a:noFill/>
                </a:ln>
                <a:solidFill>
                  <a:srgbClr val="002060"/>
                </a:solidFill>
                <a:effectLst/>
                <a:uLnTx/>
                <a:uFillTx/>
                <a:latin typeface="Tahoma"/>
                <a:ea typeface="+mn-ea"/>
                <a:cs typeface="Tahoma"/>
              </a:rPr>
              <a:t>n</a:t>
            </a:r>
            <a:r>
              <a:rPr kumimoji="0" lang="en-US" sz="4400" b="1" i="0" u="none" strike="noStrike" kern="1200" cap="none" spc="-130" normalizeH="0" baseline="0" noProof="0" dirty="0">
                <a:ln>
                  <a:noFill/>
                </a:ln>
                <a:solidFill>
                  <a:srgbClr val="002060"/>
                </a:solidFill>
                <a:effectLst/>
                <a:uLnTx/>
                <a:uFillTx/>
                <a:latin typeface="Tahoma"/>
                <a:ea typeface="+mn-ea"/>
                <a:cs typeface="Tahoma"/>
              </a:rPr>
              <a:t> </a:t>
            </a:r>
            <a:r>
              <a:rPr kumimoji="0" lang="en-US" sz="4400" b="1" i="0" u="none" strike="noStrike" kern="1200" cap="none" spc="-70" normalizeH="0" baseline="0" noProof="0" dirty="0">
                <a:ln>
                  <a:noFill/>
                </a:ln>
                <a:solidFill>
                  <a:srgbClr val="002060"/>
                </a:solidFill>
                <a:effectLst/>
                <a:uLnTx/>
                <a:uFillTx/>
                <a:latin typeface="Tahoma"/>
                <a:ea typeface="+mn-ea"/>
                <a:cs typeface="Tahoma"/>
              </a:rPr>
              <a:t>a</a:t>
            </a:r>
            <a:r>
              <a:rPr kumimoji="0" lang="en-US" sz="4400" b="1" i="0" u="none" strike="noStrike" kern="1200" cap="none" spc="-75" normalizeH="0" baseline="0" noProof="0" dirty="0">
                <a:ln>
                  <a:noFill/>
                </a:ln>
                <a:solidFill>
                  <a:srgbClr val="002060"/>
                </a:solidFill>
                <a:effectLst/>
                <a:uLnTx/>
                <a:uFillTx/>
                <a:latin typeface="Tahoma"/>
                <a:ea typeface="+mn-ea"/>
                <a:cs typeface="Tahoma"/>
              </a:rPr>
              <a:t>n</a:t>
            </a:r>
            <a:r>
              <a:rPr kumimoji="0" lang="en-US" sz="4400" b="1" i="0" u="none" strike="noStrike" kern="1200" cap="none" spc="0" normalizeH="0" baseline="0" noProof="0" dirty="0">
                <a:ln>
                  <a:noFill/>
                </a:ln>
                <a:solidFill>
                  <a:srgbClr val="002060"/>
                </a:solidFill>
                <a:effectLst/>
                <a:uLnTx/>
                <a:uFillTx/>
                <a:latin typeface="Tahoma"/>
                <a:ea typeface="+mn-ea"/>
                <a:cs typeface="Tahoma"/>
              </a:rPr>
              <a:t>d</a:t>
            </a:r>
            <a:r>
              <a:rPr kumimoji="0" lang="en-US" sz="4400" b="1" i="0" u="none" strike="noStrike" kern="1200" cap="none" spc="-145" normalizeH="0" baseline="0" noProof="0" dirty="0">
                <a:ln>
                  <a:noFill/>
                </a:ln>
                <a:solidFill>
                  <a:srgbClr val="002060"/>
                </a:solidFill>
                <a:effectLst/>
                <a:uLnTx/>
                <a:uFillTx/>
                <a:latin typeface="Tahoma"/>
                <a:ea typeface="+mn-ea"/>
                <a:cs typeface="Tahoma"/>
              </a:rPr>
              <a:t> </a:t>
            </a:r>
            <a:r>
              <a:rPr kumimoji="0" lang="en-US" sz="4400" b="1" i="0" u="none" strike="noStrike" kern="1200" cap="none" spc="-45" normalizeH="0" baseline="0" noProof="0" dirty="0">
                <a:ln>
                  <a:noFill/>
                </a:ln>
                <a:solidFill>
                  <a:srgbClr val="002060"/>
                </a:solidFill>
                <a:effectLst/>
                <a:uLnTx/>
                <a:uFillTx/>
                <a:latin typeface="Tahoma"/>
                <a:ea typeface="+mn-ea"/>
                <a:cs typeface="Tahoma"/>
              </a:rPr>
              <a:t>Ed</a:t>
            </a:r>
            <a:r>
              <a:rPr kumimoji="0" lang="en-US" sz="4400" b="1" i="0" u="none" strike="noStrike" kern="1200" cap="none" spc="-40" normalizeH="0" baseline="0" noProof="0" dirty="0">
                <a:ln>
                  <a:noFill/>
                </a:ln>
                <a:solidFill>
                  <a:srgbClr val="002060"/>
                </a:solidFill>
                <a:effectLst/>
                <a:uLnTx/>
                <a:uFillTx/>
                <a:latin typeface="Tahoma"/>
                <a:ea typeface="+mn-ea"/>
                <a:cs typeface="Tahoma"/>
              </a:rPr>
              <a:t>ibl</a:t>
            </a:r>
            <a:r>
              <a:rPr kumimoji="0" lang="en-US" sz="4400" b="1" i="0" u="none" strike="noStrike" kern="1200" cap="none" spc="0" normalizeH="0" baseline="0" noProof="0" dirty="0">
                <a:ln>
                  <a:noFill/>
                </a:ln>
                <a:solidFill>
                  <a:srgbClr val="002060"/>
                </a:solidFill>
                <a:effectLst/>
                <a:uLnTx/>
                <a:uFillTx/>
                <a:latin typeface="Tahoma"/>
                <a:ea typeface="+mn-ea"/>
                <a:cs typeface="Tahoma"/>
              </a:rPr>
              <a:t>e</a:t>
            </a:r>
            <a:r>
              <a:rPr kumimoji="0" lang="en-US" sz="4400" b="1" i="0" u="none" strike="noStrike" kern="1200" cap="none" spc="-125" normalizeH="0" baseline="0" noProof="0" dirty="0">
                <a:ln>
                  <a:noFill/>
                </a:ln>
                <a:solidFill>
                  <a:srgbClr val="002060"/>
                </a:solidFill>
                <a:effectLst/>
                <a:uLnTx/>
                <a:uFillTx/>
                <a:latin typeface="Tahoma"/>
                <a:ea typeface="+mn-ea"/>
                <a:cs typeface="Tahoma"/>
              </a:rPr>
              <a:t> </a:t>
            </a:r>
            <a:r>
              <a:rPr kumimoji="0" lang="en-US" sz="4400" b="1" i="0" u="none" strike="noStrike" kern="1200" cap="none" spc="-40" normalizeH="0" baseline="0" noProof="0" dirty="0">
                <a:ln>
                  <a:noFill/>
                </a:ln>
                <a:solidFill>
                  <a:srgbClr val="002060"/>
                </a:solidFill>
                <a:effectLst/>
                <a:uLnTx/>
                <a:uFillTx/>
                <a:latin typeface="Tahoma"/>
                <a:ea typeface="+mn-ea"/>
                <a:cs typeface="Tahoma"/>
              </a:rPr>
              <a:t>Mu</a:t>
            </a:r>
            <a:r>
              <a:rPr kumimoji="0" lang="en-US" sz="4400" b="1" i="0" u="none" strike="noStrike" kern="1200" cap="none" spc="-45" normalizeH="0" baseline="0" noProof="0" dirty="0">
                <a:ln>
                  <a:noFill/>
                </a:ln>
                <a:solidFill>
                  <a:srgbClr val="002060"/>
                </a:solidFill>
                <a:effectLst/>
                <a:uLnTx/>
                <a:uFillTx/>
                <a:latin typeface="Tahoma"/>
                <a:ea typeface="+mn-ea"/>
                <a:cs typeface="Tahoma"/>
              </a:rPr>
              <a:t>s</a:t>
            </a:r>
            <a:r>
              <a:rPr kumimoji="0" lang="en-US" sz="4400" b="1" i="0" u="none" strike="noStrike" kern="1200" cap="none" spc="-40" normalizeH="0" baseline="0" noProof="0" dirty="0">
                <a:ln>
                  <a:noFill/>
                </a:ln>
                <a:solidFill>
                  <a:srgbClr val="002060"/>
                </a:solidFill>
                <a:effectLst/>
                <a:uLnTx/>
                <a:uFillTx/>
                <a:latin typeface="Tahoma"/>
                <a:ea typeface="+mn-ea"/>
                <a:cs typeface="Tahoma"/>
              </a:rPr>
              <a:t>hroom</a:t>
            </a:r>
            <a:r>
              <a:rPr kumimoji="0" lang="en-US" sz="4400" b="1" i="0" u="none" strike="noStrike" kern="1200" cap="none" spc="-45" normalizeH="0" baseline="0" noProof="0" dirty="0">
                <a:ln>
                  <a:noFill/>
                </a:ln>
                <a:solidFill>
                  <a:srgbClr val="002060"/>
                </a:solidFill>
                <a:effectLst/>
                <a:uLnTx/>
                <a:uFillTx/>
                <a:latin typeface="Tahoma"/>
                <a:ea typeface="+mn-ea"/>
                <a:cs typeface="Tahoma"/>
              </a:rPr>
              <a:t>s</a:t>
            </a:r>
            <a:endParaRPr kumimoji="0" lang="en-US" sz="4400" b="0" i="0" u="none" strike="noStrike" kern="1200" cap="none" spc="0" normalizeH="0" baseline="0" noProof="0" dirty="0">
              <a:ln>
                <a:noFill/>
              </a:ln>
              <a:solidFill>
                <a:srgbClr val="002060"/>
              </a:solidFill>
              <a:effectLst/>
              <a:uLnTx/>
              <a:uFillTx/>
              <a:latin typeface="Tahoma"/>
              <a:ea typeface="+mn-ea"/>
              <a:cs typeface="Tahoma"/>
            </a:endParaRPr>
          </a:p>
          <a:p>
            <a:endParaRPr lang="en-US" dirty="0"/>
          </a:p>
        </p:txBody>
      </p:sp>
    </p:spTree>
    <p:extLst>
      <p:ext uri="{BB962C8B-B14F-4D97-AF65-F5344CB8AC3E}">
        <p14:creationId xmlns:p14="http://schemas.microsoft.com/office/powerpoint/2010/main" val="23521348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5374</TotalTime>
  <Words>2476</Words>
  <Application>Microsoft Office PowerPoint</Application>
  <PresentationFormat>Widescreen</PresentationFormat>
  <Paragraphs>346</Paragraphs>
  <Slides>42</Slides>
  <Notes>2</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42</vt:i4>
      </vt:variant>
    </vt:vector>
  </HeadingPairs>
  <TitlesOfParts>
    <vt:vector size="57" baseType="lpstr">
      <vt:lpstr>Aptos</vt:lpstr>
      <vt:lpstr>Aptos Black</vt:lpstr>
      <vt:lpstr>Aptos Display</vt:lpstr>
      <vt:lpstr>Arial</vt:lpstr>
      <vt:lpstr>Congenial Black</vt:lpstr>
      <vt:lpstr>Corbel</vt:lpstr>
      <vt:lpstr>Gabriola</vt:lpstr>
      <vt:lpstr>Google Sans</vt:lpstr>
      <vt:lpstr>Merriweather</vt:lpstr>
      <vt:lpstr>p22-mackinac-pro</vt:lpstr>
      <vt:lpstr>Tahoma</vt:lpstr>
      <vt:lpstr>Times New Roman</vt:lpstr>
      <vt:lpstr>Vollkorn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Mithu Dey</dc:creator>
  <cp:lastModifiedBy>Mithu Dey</cp:lastModifiedBy>
  <cp:revision>1</cp:revision>
  <dcterms:created xsi:type="dcterms:W3CDTF">2024-09-23T10:14:06Z</dcterms:created>
  <dcterms:modified xsi:type="dcterms:W3CDTF">2025-06-13T10:49:33Z</dcterms:modified>
</cp:coreProperties>
</file>