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media/image12.jpg" ContentType="image/png"/>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75" r:id="rId5"/>
    <p:sldId id="276" r:id="rId6"/>
    <p:sldId id="277" r:id="rId7"/>
    <p:sldId id="278" r:id="rId8"/>
    <p:sldId id="279" r:id="rId9"/>
    <p:sldId id="280" r:id="rId10"/>
    <p:sldId id="281" r:id="rId11"/>
    <p:sldId id="282" r:id="rId12"/>
    <p:sldId id="283" r:id="rId13"/>
    <p:sldId id="284" r:id="rId14"/>
    <p:sldId id="285" r:id="rId15"/>
    <p:sldId id="287" r:id="rId16"/>
    <p:sldId id="288" r:id="rId17"/>
    <p:sldId id="289" r:id="rId18"/>
    <p:sldId id="290" r:id="rId19"/>
    <p:sldId id="291" r:id="rId20"/>
    <p:sldId id="292" r:id="rId21"/>
    <p:sldId id="293" r:id="rId22"/>
    <p:sldId id="294" r:id="rId23"/>
    <p:sldId id="295"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4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C376B2-BBBE-46C4-A980-BF1E7D7F12E5}" v="2" dt="2025-06-11T03:35:24.575"/>
    <p1510:client id="{9CC50C8E-38D3-462C-B2EB-93D03A368823}" v="1" dt="2025-06-11T04:28:10.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2" d="100"/>
          <a:sy n="62" d="100"/>
        </p:scale>
        <p:origin x="97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hu Dey" userId="e7d0aab4-3869-4523-b595-90ec5240161f" providerId="ADAL" clId="{9CC50C8E-38D3-462C-B2EB-93D03A368823}"/>
    <pc:docChg chg="modSld">
      <pc:chgData name="Mithu Dey" userId="e7d0aab4-3869-4523-b595-90ec5240161f" providerId="ADAL" clId="{9CC50C8E-38D3-462C-B2EB-93D03A368823}" dt="2025-06-11T04:28:20.948" v="2" actId="255"/>
      <pc:docMkLst>
        <pc:docMk/>
      </pc:docMkLst>
      <pc:sldChg chg="modSp mod">
        <pc:chgData name="Mithu Dey" userId="e7d0aab4-3869-4523-b595-90ec5240161f" providerId="ADAL" clId="{9CC50C8E-38D3-462C-B2EB-93D03A368823}" dt="2025-06-11T04:28:20.948" v="2" actId="255"/>
        <pc:sldMkLst>
          <pc:docMk/>
          <pc:sldMk cId="3986866325" sldId="275"/>
        </pc:sldMkLst>
        <pc:spChg chg="mod">
          <ac:chgData name="Mithu Dey" userId="e7d0aab4-3869-4523-b595-90ec5240161f" providerId="ADAL" clId="{9CC50C8E-38D3-462C-B2EB-93D03A368823}" dt="2025-06-11T04:28:20.948" v="2" actId="255"/>
          <ac:spMkLst>
            <pc:docMk/>
            <pc:sldMk cId="3986866325" sldId="275"/>
            <ac:spMk id="5" creationId="{5AB86990-4E04-8EAE-9BDF-3BC65FDF5F14}"/>
          </ac:spMkLst>
        </pc:spChg>
      </pc:sldChg>
    </pc:docChg>
  </pc:docChgLst>
  <pc:docChgLst>
    <pc:chgData name="Mithu Dey" userId="e7d0aab4-3869-4523-b595-90ec5240161f" providerId="ADAL" clId="{3CC376B2-BBBE-46C4-A980-BF1E7D7F12E5}"/>
    <pc:docChg chg="modSld">
      <pc:chgData name="Mithu Dey" userId="e7d0aab4-3869-4523-b595-90ec5240161f" providerId="ADAL" clId="{3CC376B2-BBBE-46C4-A980-BF1E7D7F12E5}" dt="2025-06-11T03:35:55.371" v="23" actId="6549"/>
      <pc:docMkLst>
        <pc:docMk/>
      </pc:docMkLst>
      <pc:sldChg chg="addSp modSp mod">
        <pc:chgData name="Mithu Dey" userId="e7d0aab4-3869-4523-b595-90ec5240161f" providerId="ADAL" clId="{3CC376B2-BBBE-46C4-A980-BF1E7D7F12E5}" dt="2025-06-11T03:35:55.371" v="23" actId="6549"/>
        <pc:sldMkLst>
          <pc:docMk/>
          <pc:sldMk cId="3986866325" sldId="275"/>
        </pc:sldMkLst>
        <pc:spChg chg="add mod">
          <ac:chgData name="Mithu Dey" userId="e7d0aab4-3869-4523-b595-90ec5240161f" providerId="ADAL" clId="{3CC376B2-BBBE-46C4-A980-BF1E7D7F12E5}" dt="2025-06-11T03:35:55.371" v="23" actId="6549"/>
          <ac:spMkLst>
            <pc:docMk/>
            <pc:sldMk cId="3986866325" sldId="275"/>
            <ac:spMk id="5" creationId="{5AB86990-4E04-8EAE-9BDF-3BC65FDF5F14}"/>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4.png"/></Relationships>
</file>

<file path=ppt/diagrams/_rels/data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654E26-C1C8-49A3-902B-097148C71EFF}"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F61B70C6-C81A-4FB3-996A-EC5597113339}">
      <dgm:prSet custT="1"/>
      <dgm:spPr>
        <a:solidFill>
          <a:schemeClr val="accent2"/>
        </a:solidFill>
      </dgm:spPr>
      <dgm:t>
        <a:bodyPr/>
        <a:lstStyle/>
        <a:p>
          <a:r>
            <a:rPr lang="en-US" sz="2400" dirty="0"/>
            <a:t>What is Remote sensing?</a:t>
          </a:r>
        </a:p>
      </dgm:t>
    </dgm:pt>
    <dgm:pt modelId="{2618C9DB-1700-4790-A2A1-F42D74F84C97}" type="parTrans" cxnId="{D50D93F8-AE47-4E41-8F3E-D55C7042793A}">
      <dgm:prSet/>
      <dgm:spPr/>
      <dgm:t>
        <a:bodyPr/>
        <a:lstStyle/>
        <a:p>
          <a:endParaRPr lang="en-US"/>
        </a:p>
      </dgm:t>
    </dgm:pt>
    <dgm:pt modelId="{3448F0DE-4E21-40C8-B144-37F33FBC1AD6}" type="sibTrans" cxnId="{D50D93F8-AE47-4E41-8F3E-D55C7042793A}">
      <dgm:prSet/>
      <dgm:spPr/>
      <dgm:t>
        <a:bodyPr/>
        <a:lstStyle/>
        <a:p>
          <a:endParaRPr lang="en-US"/>
        </a:p>
      </dgm:t>
    </dgm:pt>
    <dgm:pt modelId="{6D8E6B1F-2E4A-4DE5-8423-18700BD495DE}">
      <dgm:prSet custT="1"/>
      <dgm:spPr>
        <a:solidFill>
          <a:schemeClr val="bg1">
            <a:lumMod val="75000"/>
          </a:schemeClr>
        </a:solidFill>
      </dgm:spPr>
      <dgm:t>
        <a:bodyPr/>
        <a:lstStyle/>
        <a:p>
          <a:r>
            <a:rPr lang="en-US" sz="1800" dirty="0">
              <a:solidFill>
                <a:schemeClr val="tx2"/>
              </a:solidFill>
            </a:rPr>
            <a:t>Remote sensing are the art, science, and technology of obtaining reliable information about physical objects and the environment, through the process of recording, measuring and interpreting imagery and digital representations of energy patterns derived from non-contact sensor systems (Colwell, 1997).</a:t>
          </a:r>
        </a:p>
      </dgm:t>
    </dgm:pt>
    <dgm:pt modelId="{C278180D-37ED-4C5D-8277-D33B8D184079}" type="parTrans" cxnId="{D3377320-7EF5-4C09-8312-D665B6A153E2}">
      <dgm:prSet/>
      <dgm:spPr/>
      <dgm:t>
        <a:bodyPr/>
        <a:lstStyle/>
        <a:p>
          <a:endParaRPr lang="en-US"/>
        </a:p>
      </dgm:t>
    </dgm:pt>
    <dgm:pt modelId="{D59FB290-8CA4-4FA3-9045-BEE3F94DBDBF}" type="sibTrans" cxnId="{D3377320-7EF5-4C09-8312-D665B6A153E2}">
      <dgm:prSet/>
      <dgm:spPr/>
      <dgm:t>
        <a:bodyPr/>
        <a:lstStyle/>
        <a:p>
          <a:endParaRPr lang="en-US"/>
        </a:p>
      </dgm:t>
    </dgm:pt>
    <dgm:pt modelId="{FE34B082-FD05-48D6-862F-BC700FAF8CCD}">
      <dgm:prSet custT="1"/>
      <dgm:spPr>
        <a:solidFill>
          <a:schemeClr val="bg1">
            <a:lumMod val="75000"/>
          </a:schemeClr>
        </a:solidFill>
      </dgm:spPr>
      <dgm:t>
        <a:bodyPr/>
        <a:lstStyle/>
        <a:p>
          <a:r>
            <a:rPr lang="en-US" sz="1800" dirty="0">
              <a:solidFill>
                <a:schemeClr val="tx2"/>
              </a:solidFill>
            </a:rPr>
            <a:t>Remote sensing system capture radiation in different wavelength reflected / emitted by the earth’s surface features and recorded it either directly on the film as in case of aerial photography or in digital medium used for generating the images. </a:t>
          </a:r>
        </a:p>
      </dgm:t>
    </dgm:pt>
    <dgm:pt modelId="{E35E4F5B-29D5-41FD-B078-BB127C4D2B45}" type="parTrans" cxnId="{2C09D6AA-31DC-4AB2-BACA-90468E9A572B}">
      <dgm:prSet/>
      <dgm:spPr/>
      <dgm:t>
        <a:bodyPr/>
        <a:lstStyle/>
        <a:p>
          <a:endParaRPr lang="en-US"/>
        </a:p>
      </dgm:t>
    </dgm:pt>
    <dgm:pt modelId="{D14DD57C-4274-4775-9755-25914BE8FA52}" type="sibTrans" cxnId="{2C09D6AA-31DC-4AB2-BACA-90468E9A572B}">
      <dgm:prSet/>
      <dgm:spPr/>
      <dgm:t>
        <a:bodyPr/>
        <a:lstStyle/>
        <a:p>
          <a:endParaRPr lang="en-US"/>
        </a:p>
      </dgm:t>
    </dgm:pt>
    <dgm:pt modelId="{A99A9D8E-A53B-4374-B570-562DA64327DE}">
      <dgm:prSet custT="1"/>
      <dgm:spPr>
        <a:solidFill>
          <a:schemeClr val="bg1">
            <a:lumMod val="75000"/>
          </a:schemeClr>
        </a:solidFill>
      </dgm:spPr>
      <dgm:t>
        <a:bodyPr/>
        <a:lstStyle/>
        <a:p>
          <a:r>
            <a:rPr lang="en-US" sz="1800" dirty="0">
              <a:solidFill>
                <a:schemeClr val="tx2"/>
              </a:solidFill>
            </a:rPr>
            <a:t>It provides extensive and timely data on resources, methodologies, and the environment, facilitating efficient resource management and national development.</a:t>
          </a:r>
        </a:p>
      </dgm:t>
    </dgm:pt>
    <dgm:pt modelId="{62A9B0B7-63EB-4E98-9EAF-9E0635B6BE12}" type="parTrans" cxnId="{390DEC39-F7A0-4A53-9EC8-AC9E624C04C9}">
      <dgm:prSet/>
      <dgm:spPr/>
      <dgm:t>
        <a:bodyPr/>
        <a:lstStyle/>
        <a:p>
          <a:endParaRPr lang="en-US"/>
        </a:p>
      </dgm:t>
    </dgm:pt>
    <dgm:pt modelId="{41E72A49-2E3A-482B-BC88-75A234CF3219}" type="sibTrans" cxnId="{390DEC39-F7A0-4A53-9EC8-AC9E624C04C9}">
      <dgm:prSet/>
      <dgm:spPr/>
      <dgm:t>
        <a:bodyPr/>
        <a:lstStyle/>
        <a:p>
          <a:endParaRPr lang="en-US"/>
        </a:p>
      </dgm:t>
    </dgm:pt>
    <dgm:pt modelId="{1D01ADB3-B4B5-49E1-A0CD-FB507E74CA88}" type="pres">
      <dgm:prSet presAssocID="{76654E26-C1C8-49A3-902B-097148C71EFF}" presName="Name0" presStyleCnt="0">
        <dgm:presLayoutVars>
          <dgm:dir/>
          <dgm:animLvl val="lvl"/>
          <dgm:resizeHandles val="exact"/>
        </dgm:presLayoutVars>
      </dgm:prSet>
      <dgm:spPr/>
    </dgm:pt>
    <dgm:pt modelId="{7119CF06-D25D-4A48-AF50-B0C402B27DF0}" type="pres">
      <dgm:prSet presAssocID="{F61B70C6-C81A-4FB3-996A-EC5597113339}" presName="linNode" presStyleCnt="0"/>
      <dgm:spPr/>
    </dgm:pt>
    <dgm:pt modelId="{5BF4860E-D202-42AE-B6CA-C4F481BCA6BC}" type="pres">
      <dgm:prSet presAssocID="{F61B70C6-C81A-4FB3-996A-EC5597113339}" presName="parentText" presStyleLbl="node1" presStyleIdx="0" presStyleCnt="4" custScaleX="101573" custScaleY="47008" custLinFactNeighborX="91547" custLinFactNeighborY="3011">
        <dgm:presLayoutVars>
          <dgm:chMax val="1"/>
          <dgm:bulletEnabled val="1"/>
        </dgm:presLayoutVars>
      </dgm:prSet>
      <dgm:spPr/>
    </dgm:pt>
    <dgm:pt modelId="{92786A61-B3F2-45CE-92C8-0FCFC0066DB8}" type="pres">
      <dgm:prSet presAssocID="{3448F0DE-4E21-40C8-B144-37F33FBC1AD6}" presName="sp" presStyleCnt="0"/>
      <dgm:spPr/>
    </dgm:pt>
    <dgm:pt modelId="{DE45B169-03F9-4A28-88DA-F4EA35587E24}" type="pres">
      <dgm:prSet presAssocID="{6D8E6B1F-2E4A-4DE5-8423-18700BD495DE}" presName="linNode" presStyleCnt="0"/>
      <dgm:spPr/>
    </dgm:pt>
    <dgm:pt modelId="{2C6098A8-79BF-4137-BD6B-ABEDED35C73B}" type="pres">
      <dgm:prSet presAssocID="{6D8E6B1F-2E4A-4DE5-8423-18700BD495DE}" presName="parentText" presStyleLbl="node1" presStyleIdx="1" presStyleCnt="4" custScaleX="277778" custScaleY="87053">
        <dgm:presLayoutVars>
          <dgm:chMax val="1"/>
          <dgm:bulletEnabled val="1"/>
        </dgm:presLayoutVars>
      </dgm:prSet>
      <dgm:spPr/>
    </dgm:pt>
    <dgm:pt modelId="{789ACE71-9E7E-4373-BD91-883480393D1D}" type="pres">
      <dgm:prSet presAssocID="{D59FB290-8CA4-4FA3-9045-BEE3F94DBDBF}" presName="sp" presStyleCnt="0"/>
      <dgm:spPr/>
    </dgm:pt>
    <dgm:pt modelId="{FC85B2A5-1714-4BE8-B715-F65DF3E13E87}" type="pres">
      <dgm:prSet presAssocID="{FE34B082-FD05-48D6-862F-BC700FAF8CCD}" presName="linNode" presStyleCnt="0"/>
      <dgm:spPr/>
    </dgm:pt>
    <dgm:pt modelId="{0A3D1664-E8CF-4ACB-85C4-45288CEE0E35}" type="pres">
      <dgm:prSet presAssocID="{FE34B082-FD05-48D6-862F-BC700FAF8CCD}" presName="parentText" presStyleLbl="node1" presStyleIdx="2" presStyleCnt="4" custScaleX="277778" custScaleY="103479">
        <dgm:presLayoutVars>
          <dgm:chMax val="1"/>
          <dgm:bulletEnabled val="1"/>
        </dgm:presLayoutVars>
      </dgm:prSet>
      <dgm:spPr/>
    </dgm:pt>
    <dgm:pt modelId="{EDACDAF1-445F-40D5-9EA0-AA6F0FB6E351}" type="pres">
      <dgm:prSet presAssocID="{D14DD57C-4274-4775-9755-25914BE8FA52}" presName="sp" presStyleCnt="0"/>
      <dgm:spPr/>
    </dgm:pt>
    <dgm:pt modelId="{1FB037BC-C8E2-4EC5-9953-49F24FB82DA4}" type="pres">
      <dgm:prSet presAssocID="{A99A9D8E-A53B-4374-B570-562DA64327DE}" presName="linNode" presStyleCnt="0"/>
      <dgm:spPr/>
    </dgm:pt>
    <dgm:pt modelId="{B78B35F6-CFEF-4022-90C8-8226A7ED5CE4}" type="pres">
      <dgm:prSet presAssocID="{A99A9D8E-A53B-4374-B570-562DA64327DE}" presName="parentText" presStyleLbl="node1" presStyleIdx="3" presStyleCnt="4" custScaleX="277778" custScaleY="110341">
        <dgm:presLayoutVars>
          <dgm:chMax val="1"/>
          <dgm:bulletEnabled val="1"/>
        </dgm:presLayoutVars>
      </dgm:prSet>
      <dgm:spPr/>
    </dgm:pt>
  </dgm:ptLst>
  <dgm:cxnLst>
    <dgm:cxn modelId="{D3377320-7EF5-4C09-8312-D665B6A153E2}" srcId="{76654E26-C1C8-49A3-902B-097148C71EFF}" destId="{6D8E6B1F-2E4A-4DE5-8423-18700BD495DE}" srcOrd="1" destOrd="0" parTransId="{C278180D-37ED-4C5D-8277-D33B8D184079}" sibTransId="{D59FB290-8CA4-4FA3-9045-BEE3F94DBDBF}"/>
    <dgm:cxn modelId="{390DEC39-F7A0-4A53-9EC8-AC9E624C04C9}" srcId="{76654E26-C1C8-49A3-902B-097148C71EFF}" destId="{A99A9D8E-A53B-4374-B570-562DA64327DE}" srcOrd="3" destOrd="0" parTransId="{62A9B0B7-63EB-4E98-9EAF-9E0635B6BE12}" sibTransId="{41E72A49-2E3A-482B-BC88-75A234CF3219}"/>
    <dgm:cxn modelId="{40D47749-7A44-4CD5-8327-7D5EC625CE65}" type="presOf" srcId="{76654E26-C1C8-49A3-902B-097148C71EFF}" destId="{1D01ADB3-B4B5-49E1-A0CD-FB507E74CA88}" srcOrd="0" destOrd="0" presId="urn:microsoft.com/office/officeart/2005/8/layout/vList5"/>
    <dgm:cxn modelId="{67372580-BF00-499A-AA26-EFF1710F8801}" type="presOf" srcId="{6D8E6B1F-2E4A-4DE5-8423-18700BD495DE}" destId="{2C6098A8-79BF-4137-BD6B-ABEDED35C73B}" srcOrd="0" destOrd="0" presId="urn:microsoft.com/office/officeart/2005/8/layout/vList5"/>
    <dgm:cxn modelId="{2C09D6AA-31DC-4AB2-BACA-90468E9A572B}" srcId="{76654E26-C1C8-49A3-902B-097148C71EFF}" destId="{FE34B082-FD05-48D6-862F-BC700FAF8CCD}" srcOrd="2" destOrd="0" parTransId="{E35E4F5B-29D5-41FD-B078-BB127C4D2B45}" sibTransId="{D14DD57C-4274-4775-9755-25914BE8FA52}"/>
    <dgm:cxn modelId="{41F94BB7-80C9-4E1C-BF34-0222F8391351}" type="presOf" srcId="{A99A9D8E-A53B-4374-B570-562DA64327DE}" destId="{B78B35F6-CFEF-4022-90C8-8226A7ED5CE4}" srcOrd="0" destOrd="0" presId="urn:microsoft.com/office/officeart/2005/8/layout/vList5"/>
    <dgm:cxn modelId="{2241BCBD-9213-4965-871D-37B1CDE32343}" type="presOf" srcId="{FE34B082-FD05-48D6-862F-BC700FAF8CCD}" destId="{0A3D1664-E8CF-4ACB-85C4-45288CEE0E35}" srcOrd="0" destOrd="0" presId="urn:microsoft.com/office/officeart/2005/8/layout/vList5"/>
    <dgm:cxn modelId="{6ED9C4D1-2FD9-47BE-922E-01E974C8A63C}" type="presOf" srcId="{F61B70C6-C81A-4FB3-996A-EC5597113339}" destId="{5BF4860E-D202-42AE-B6CA-C4F481BCA6BC}" srcOrd="0" destOrd="0" presId="urn:microsoft.com/office/officeart/2005/8/layout/vList5"/>
    <dgm:cxn modelId="{D50D93F8-AE47-4E41-8F3E-D55C7042793A}" srcId="{76654E26-C1C8-49A3-902B-097148C71EFF}" destId="{F61B70C6-C81A-4FB3-996A-EC5597113339}" srcOrd="0" destOrd="0" parTransId="{2618C9DB-1700-4790-A2A1-F42D74F84C97}" sibTransId="{3448F0DE-4E21-40C8-B144-37F33FBC1AD6}"/>
    <dgm:cxn modelId="{242CE388-94F1-47E0-ADCF-2C9B1E6E6248}" type="presParOf" srcId="{1D01ADB3-B4B5-49E1-A0CD-FB507E74CA88}" destId="{7119CF06-D25D-4A48-AF50-B0C402B27DF0}" srcOrd="0" destOrd="0" presId="urn:microsoft.com/office/officeart/2005/8/layout/vList5"/>
    <dgm:cxn modelId="{E74A374A-51EA-433A-875D-514B206B5E02}" type="presParOf" srcId="{7119CF06-D25D-4A48-AF50-B0C402B27DF0}" destId="{5BF4860E-D202-42AE-B6CA-C4F481BCA6BC}" srcOrd="0" destOrd="0" presId="urn:microsoft.com/office/officeart/2005/8/layout/vList5"/>
    <dgm:cxn modelId="{2B6C3744-3601-4DFE-9723-58424DE26CA0}" type="presParOf" srcId="{1D01ADB3-B4B5-49E1-A0CD-FB507E74CA88}" destId="{92786A61-B3F2-45CE-92C8-0FCFC0066DB8}" srcOrd="1" destOrd="0" presId="urn:microsoft.com/office/officeart/2005/8/layout/vList5"/>
    <dgm:cxn modelId="{281CE32C-DE38-4C4B-BDCD-ADAF31911778}" type="presParOf" srcId="{1D01ADB3-B4B5-49E1-A0CD-FB507E74CA88}" destId="{DE45B169-03F9-4A28-88DA-F4EA35587E24}" srcOrd="2" destOrd="0" presId="urn:microsoft.com/office/officeart/2005/8/layout/vList5"/>
    <dgm:cxn modelId="{D83936B9-BD4C-44D2-AB08-3A2A4D0BFAB5}" type="presParOf" srcId="{DE45B169-03F9-4A28-88DA-F4EA35587E24}" destId="{2C6098A8-79BF-4137-BD6B-ABEDED35C73B}" srcOrd="0" destOrd="0" presId="urn:microsoft.com/office/officeart/2005/8/layout/vList5"/>
    <dgm:cxn modelId="{9C841B17-E8AE-45A0-91E5-6F05ED609228}" type="presParOf" srcId="{1D01ADB3-B4B5-49E1-A0CD-FB507E74CA88}" destId="{789ACE71-9E7E-4373-BD91-883480393D1D}" srcOrd="3" destOrd="0" presId="urn:microsoft.com/office/officeart/2005/8/layout/vList5"/>
    <dgm:cxn modelId="{AC3CF7D3-6B56-46FE-B93C-4BBC530338E9}" type="presParOf" srcId="{1D01ADB3-B4B5-49E1-A0CD-FB507E74CA88}" destId="{FC85B2A5-1714-4BE8-B715-F65DF3E13E87}" srcOrd="4" destOrd="0" presId="urn:microsoft.com/office/officeart/2005/8/layout/vList5"/>
    <dgm:cxn modelId="{4A077A91-8E07-4FFC-8B67-79A94E209EE0}" type="presParOf" srcId="{FC85B2A5-1714-4BE8-B715-F65DF3E13E87}" destId="{0A3D1664-E8CF-4ACB-85C4-45288CEE0E35}" srcOrd="0" destOrd="0" presId="urn:microsoft.com/office/officeart/2005/8/layout/vList5"/>
    <dgm:cxn modelId="{D5DE585C-7E4D-4277-942F-203740114049}" type="presParOf" srcId="{1D01ADB3-B4B5-49E1-A0CD-FB507E74CA88}" destId="{EDACDAF1-445F-40D5-9EA0-AA6F0FB6E351}" srcOrd="5" destOrd="0" presId="urn:microsoft.com/office/officeart/2005/8/layout/vList5"/>
    <dgm:cxn modelId="{306AC050-46D8-43AA-AB5F-502440593337}" type="presParOf" srcId="{1D01ADB3-B4B5-49E1-A0CD-FB507E74CA88}" destId="{1FB037BC-C8E2-4EC5-9953-49F24FB82DA4}" srcOrd="6" destOrd="0" presId="urn:microsoft.com/office/officeart/2005/8/layout/vList5"/>
    <dgm:cxn modelId="{19727243-A8F2-4F65-8D68-2C31AC96A4A0}" type="presParOf" srcId="{1FB037BC-C8E2-4EC5-9953-49F24FB82DA4}" destId="{B78B35F6-CFEF-4022-90C8-8226A7ED5CE4}"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5D38BD-BF40-486E-815A-8FBF5DA62A7E}" type="doc">
      <dgm:prSet loTypeId="urn:microsoft.com/office/officeart/2005/8/layout/hList2" loCatId="list" qsTypeId="urn:microsoft.com/office/officeart/2005/8/quickstyle/simple3" qsCatId="simple" csTypeId="urn:microsoft.com/office/officeart/2005/8/colors/colorful1" csCatId="colorful" phldr="1"/>
      <dgm:spPr/>
      <dgm:t>
        <a:bodyPr/>
        <a:lstStyle/>
        <a:p>
          <a:endParaRPr lang="en-US"/>
        </a:p>
      </dgm:t>
    </dgm:pt>
    <dgm:pt modelId="{A8D84C4E-E556-4941-9BB5-58483CF4C6F2}">
      <dgm:prSet phldrT="[Text]"/>
      <dgm:spPr/>
      <dgm:t>
        <a:bodyPr/>
        <a:lstStyle/>
        <a:p>
          <a:pPr>
            <a:buFont typeface="Wingdings" panose="05000000000000000000" pitchFamily="2" charset="2"/>
            <a:buChar char="Ø"/>
          </a:pPr>
          <a:r>
            <a:rPr lang="en-US" dirty="0"/>
            <a:t>Source of Illumination</a:t>
          </a:r>
        </a:p>
      </dgm:t>
    </dgm:pt>
    <dgm:pt modelId="{2CEF9DB8-113E-4D8F-AB53-8B7FDF3DF224}" type="parTrans" cxnId="{2501E14D-EF83-46FE-8849-9B2B15CE9D6F}">
      <dgm:prSet/>
      <dgm:spPr/>
      <dgm:t>
        <a:bodyPr/>
        <a:lstStyle/>
        <a:p>
          <a:endParaRPr lang="en-US"/>
        </a:p>
      </dgm:t>
    </dgm:pt>
    <dgm:pt modelId="{9FD357DD-DD9E-45CA-9300-DB2D51BC62B7}" type="sibTrans" cxnId="{2501E14D-EF83-46FE-8849-9B2B15CE9D6F}">
      <dgm:prSet/>
      <dgm:spPr/>
      <dgm:t>
        <a:bodyPr/>
        <a:lstStyle/>
        <a:p>
          <a:endParaRPr lang="en-US"/>
        </a:p>
      </dgm:t>
    </dgm:pt>
    <dgm:pt modelId="{3BA54F81-01F6-482A-8D1D-DFD018A8DC25}">
      <dgm:prSet phldrT="[Text]" custT="1"/>
      <dgm:spPr/>
      <dgm:t>
        <a:bodyPr/>
        <a:lstStyle/>
        <a:p>
          <a:r>
            <a:rPr lang="en-US" sz="1600" dirty="0"/>
            <a:t>Remote sensing requires an energy source, primarily the Sun, to provide electromagnetic radiation for capturing reflected light.</a:t>
          </a:r>
        </a:p>
      </dgm:t>
    </dgm:pt>
    <dgm:pt modelId="{C1E8BA3D-5DAD-49EB-935D-640768B3298C}" type="parTrans" cxnId="{8A9385B8-9B3C-4891-BFDC-180FE92D93B0}">
      <dgm:prSet/>
      <dgm:spPr/>
      <dgm:t>
        <a:bodyPr/>
        <a:lstStyle/>
        <a:p>
          <a:endParaRPr lang="en-US"/>
        </a:p>
      </dgm:t>
    </dgm:pt>
    <dgm:pt modelId="{98E9BE7F-D0C4-4DC8-A359-9BB3644D99B7}" type="sibTrans" cxnId="{8A9385B8-9B3C-4891-BFDC-180FE92D93B0}">
      <dgm:prSet/>
      <dgm:spPr/>
      <dgm:t>
        <a:bodyPr/>
        <a:lstStyle/>
        <a:p>
          <a:endParaRPr lang="en-US"/>
        </a:p>
      </dgm:t>
    </dgm:pt>
    <dgm:pt modelId="{9E0BD664-3B87-49AB-A313-438B43F9B810}">
      <dgm:prSet phldrT="[Text]"/>
      <dgm:spPr/>
      <dgm:t>
        <a:bodyPr/>
        <a:lstStyle/>
        <a:p>
          <a:pPr>
            <a:buFont typeface="Wingdings" panose="05000000000000000000" pitchFamily="2" charset="2"/>
            <a:buChar char="Ø"/>
          </a:pPr>
          <a:r>
            <a:rPr lang="en-US" dirty="0"/>
            <a:t>Radiation and the Atmosphere</a:t>
          </a:r>
        </a:p>
      </dgm:t>
    </dgm:pt>
    <dgm:pt modelId="{40360BBD-F942-43AC-9E12-C5EBECA274FF}" type="parTrans" cxnId="{1B24E4D0-8D51-476F-A3E3-190191B6C9F0}">
      <dgm:prSet/>
      <dgm:spPr/>
      <dgm:t>
        <a:bodyPr/>
        <a:lstStyle/>
        <a:p>
          <a:endParaRPr lang="en-US"/>
        </a:p>
      </dgm:t>
    </dgm:pt>
    <dgm:pt modelId="{0F4CE118-7D83-42D3-82AC-2E863D59D8ED}" type="sibTrans" cxnId="{1B24E4D0-8D51-476F-A3E3-190191B6C9F0}">
      <dgm:prSet/>
      <dgm:spPr/>
      <dgm:t>
        <a:bodyPr/>
        <a:lstStyle/>
        <a:p>
          <a:endParaRPr lang="en-US"/>
        </a:p>
      </dgm:t>
    </dgm:pt>
    <dgm:pt modelId="{2264B18F-E2E7-46EB-83DD-4F48F116DB16}">
      <dgm:prSet phldrT="[Text]" custT="1"/>
      <dgm:spPr/>
      <dgm:t>
        <a:bodyPr/>
        <a:lstStyle/>
        <a:p>
          <a:r>
            <a:rPr lang="en-US" sz="1500" dirty="0"/>
            <a:t>Electromagnetic radiation interacts with the atmosphere while traveling to and from the target, undergoing scattering, absorption, and refraction, which modify its path and provide atmospheric data.</a:t>
          </a:r>
        </a:p>
      </dgm:t>
    </dgm:pt>
    <dgm:pt modelId="{24D79EDB-AA57-4FAA-A113-5BA54366166C}" type="parTrans" cxnId="{2A09ED45-48F1-497F-8B90-5DE93F01D29B}">
      <dgm:prSet/>
      <dgm:spPr/>
      <dgm:t>
        <a:bodyPr/>
        <a:lstStyle/>
        <a:p>
          <a:endParaRPr lang="en-US"/>
        </a:p>
      </dgm:t>
    </dgm:pt>
    <dgm:pt modelId="{F94824EC-07AE-4723-BECC-92FA9AA92B72}" type="sibTrans" cxnId="{2A09ED45-48F1-497F-8B90-5DE93F01D29B}">
      <dgm:prSet/>
      <dgm:spPr/>
      <dgm:t>
        <a:bodyPr/>
        <a:lstStyle/>
        <a:p>
          <a:endParaRPr lang="en-US"/>
        </a:p>
      </dgm:t>
    </dgm:pt>
    <dgm:pt modelId="{E524E99B-CADE-46CE-A7E8-1F0AAAC2DB19}">
      <dgm:prSet phldrT="[Text]"/>
      <dgm:spPr/>
      <dgm:t>
        <a:bodyPr/>
        <a:lstStyle/>
        <a:p>
          <a:pPr>
            <a:buFont typeface="Wingdings" panose="05000000000000000000" pitchFamily="2" charset="2"/>
            <a:buChar char="Ø"/>
          </a:pPr>
          <a:r>
            <a:rPr lang="en-US" dirty="0"/>
            <a:t>Interaction with the Earth elements</a:t>
          </a:r>
        </a:p>
      </dgm:t>
    </dgm:pt>
    <dgm:pt modelId="{4606E10B-DE7A-4DA8-A39C-AD3D5C96C631}" type="parTrans" cxnId="{236CC296-B079-4E04-9FE4-14CECDD8EA57}">
      <dgm:prSet/>
      <dgm:spPr/>
      <dgm:t>
        <a:bodyPr/>
        <a:lstStyle/>
        <a:p>
          <a:endParaRPr lang="en-US"/>
        </a:p>
      </dgm:t>
    </dgm:pt>
    <dgm:pt modelId="{2D2EF9F0-A96B-49D8-9BA0-15EBD6E8C8E3}" type="sibTrans" cxnId="{236CC296-B079-4E04-9FE4-14CECDD8EA57}">
      <dgm:prSet/>
      <dgm:spPr/>
      <dgm:t>
        <a:bodyPr/>
        <a:lstStyle/>
        <a:p>
          <a:endParaRPr lang="en-US"/>
        </a:p>
      </dgm:t>
    </dgm:pt>
    <dgm:pt modelId="{32AB641A-8D80-4F88-A483-970D2D6D2ADF}">
      <dgm:prSet phldrT="[Text]" custT="1"/>
      <dgm:spPr/>
      <dgm:t>
        <a:bodyPr/>
        <a:lstStyle/>
        <a:p>
          <a:r>
            <a:rPr lang="en-US" sz="1600" dirty="0"/>
            <a:t>Once the energy makes it way to the target through the atmosphere, it interacts with the target depending upon the properties of both the target &amp; radiation </a:t>
          </a:r>
        </a:p>
      </dgm:t>
    </dgm:pt>
    <dgm:pt modelId="{191D0E63-92F6-411E-B581-846C0B97D1B1}" type="parTrans" cxnId="{1A8C5A7D-A4A1-40E4-BD10-D1FF8C92D3F3}">
      <dgm:prSet/>
      <dgm:spPr/>
      <dgm:t>
        <a:bodyPr/>
        <a:lstStyle/>
        <a:p>
          <a:endParaRPr lang="en-US"/>
        </a:p>
      </dgm:t>
    </dgm:pt>
    <dgm:pt modelId="{15F366B1-A089-4F65-8838-3557568B79CF}" type="sibTrans" cxnId="{1A8C5A7D-A4A1-40E4-BD10-D1FF8C92D3F3}">
      <dgm:prSet/>
      <dgm:spPr/>
      <dgm:t>
        <a:bodyPr/>
        <a:lstStyle/>
        <a:p>
          <a:endParaRPr lang="en-US"/>
        </a:p>
      </dgm:t>
    </dgm:pt>
    <dgm:pt modelId="{0A82A80C-3200-4BFB-80E2-C0749A7F9380}">
      <dgm:prSet/>
      <dgm:spPr/>
      <dgm:t>
        <a:bodyPr/>
        <a:lstStyle/>
        <a:p>
          <a:r>
            <a:rPr lang="en-US" dirty="0"/>
            <a:t>Recording of Energy by the Sensor</a:t>
          </a:r>
        </a:p>
      </dgm:t>
    </dgm:pt>
    <dgm:pt modelId="{66B17CF6-A28A-429E-9E1D-284462066CDC}" type="parTrans" cxnId="{48ED26CD-7ED9-4969-832B-30415F0C6E0E}">
      <dgm:prSet/>
      <dgm:spPr/>
      <dgm:t>
        <a:bodyPr/>
        <a:lstStyle/>
        <a:p>
          <a:endParaRPr lang="en-US"/>
        </a:p>
      </dgm:t>
    </dgm:pt>
    <dgm:pt modelId="{502AB3CE-6DBE-4C5D-BC2B-9ABB37033D97}" type="sibTrans" cxnId="{48ED26CD-7ED9-4969-832B-30415F0C6E0E}">
      <dgm:prSet/>
      <dgm:spPr/>
      <dgm:t>
        <a:bodyPr/>
        <a:lstStyle/>
        <a:p>
          <a:endParaRPr lang="en-US"/>
        </a:p>
      </dgm:t>
    </dgm:pt>
    <dgm:pt modelId="{965F314F-432C-4B06-A371-66C0B42A8467}">
      <dgm:prSet/>
      <dgm:spPr/>
      <dgm:t>
        <a:bodyPr/>
        <a:lstStyle/>
        <a:p>
          <a:r>
            <a:rPr lang="en-US" dirty="0"/>
            <a:t>Transmission, Reception, and Processing</a:t>
          </a:r>
        </a:p>
      </dgm:t>
    </dgm:pt>
    <dgm:pt modelId="{379FF34C-7969-42F9-B9C0-9903B1ABCEE7}" type="parTrans" cxnId="{BD8BDBFC-7325-4E10-A129-2B9C14DFBB8D}">
      <dgm:prSet/>
      <dgm:spPr/>
      <dgm:t>
        <a:bodyPr/>
        <a:lstStyle/>
        <a:p>
          <a:endParaRPr lang="en-US"/>
        </a:p>
      </dgm:t>
    </dgm:pt>
    <dgm:pt modelId="{F1CC792D-BDE2-46CE-9706-6722357B42C9}" type="sibTrans" cxnId="{BD8BDBFC-7325-4E10-A129-2B9C14DFBB8D}">
      <dgm:prSet/>
      <dgm:spPr/>
      <dgm:t>
        <a:bodyPr/>
        <a:lstStyle/>
        <a:p>
          <a:endParaRPr lang="en-US"/>
        </a:p>
      </dgm:t>
    </dgm:pt>
    <dgm:pt modelId="{51F54B73-4541-466B-A148-0DF34B2954D9}">
      <dgm:prSet custT="1"/>
      <dgm:spPr/>
      <dgm:t>
        <a:bodyPr/>
        <a:lstStyle/>
        <a:p>
          <a:r>
            <a:rPr lang="en-US" sz="1600" dirty="0"/>
            <a:t>A remote sensor detects, and records electromagnetic radiation scattered or emitted from a target, providing detailed spatial data on brightness across various wavelengths.</a:t>
          </a:r>
        </a:p>
      </dgm:t>
    </dgm:pt>
    <dgm:pt modelId="{CBD45542-A510-4F73-92A4-C030B72780B0}" type="parTrans" cxnId="{D25C871C-02A7-4D67-8CCD-DF1EACE7593E}">
      <dgm:prSet/>
      <dgm:spPr/>
      <dgm:t>
        <a:bodyPr/>
        <a:lstStyle/>
        <a:p>
          <a:endParaRPr lang="en-US"/>
        </a:p>
      </dgm:t>
    </dgm:pt>
    <dgm:pt modelId="{3AC17F48-9838-4305-8F75-3446DEC85D9A}" type="sibTrans" cxnId="{D25C871C-02A7-4D67-8CCD-DF1EACE7593E}">
      <dgm:prSet/>
      <dgm:spPr/>
      <dgm:t>
        <a:bodyPr/>
        <a:lstStyle/>
        <a:p>
          <a:endParaRPr lang="en-US"/>
        </a:p>
      </dgm:t>
    </dgm:pt>
    <dgm:pt modelId="{4A0F9A0E-304A-4628-841A-5804825CD248}">
      <dgm:prSet custT="1"/>
      <dgm:spPr/>
      <dgm:t>
        <a:bodyPr/>
        <a:lstStyle/>
        <a:p>
          <a:r>
            <a:rPr lang="en-US" sz="1600" dirty="0"/>
            <a:t>The energy recorded by the sensor has to be transmitted in electronic form, to a receiving and processing station where the data processed into an image.</a:t>
          </a:r>
        </a:p>
      </dgm:t>
    </dgm:pt>
    <dgm:pt modelId="{C5AA514B-DE4C-44BF-A375-4C16CD6CF45F}" type="parTrans" cxnId="{B0305E3A-8976-48B8-96CE-63076777CC7A}">
      <dgm:prSet/>
      <dgm:spPr/>
      <dgm:t>
        <a:bodyPr/>
        <a:lstStyle/>
        <a:p>
          <a:endParaRPr lang="en-US"/>
        </a:p>
      </dgm:t>
    </dgm:pt>
    <dgm:pt modelId="{AB1C3BB6-6D8F-4AA5-8C25-4EEEBC49122F}" type="sibTrans" cxnId="{B0305E3A-8976-48B8-96CE-63076777CC7A}">
      <dgm:prSet/>
      <dgm:spPr/>
      <dgm:t>
        <a:bodyPr/>
        <a:lstStyle/>
        <a:p>
          <a:endParaRPr lang="en-US"/>
        </a:p>
      </dgm:t>
    </dgm:pt>
    <dgm:pt modelId="{BC787652-45FE-47C0-8766-32D120F4D0B9}" type="pres">
      <dgm:prSet presAssocID="{E65D38BD-BF40-486E-815A-8FBF5DA62A7E}" presName="linearFlow" presStyleCnt="0">
        <dgm:presLayoutVars>
          <dgm:dir/>
          <dgm:animLvl val="lvl"/>
          <dgm:resizeHandles/>
        </dgm:presLayoutVars>
      </dgm:prSet>
      <dgm:spPr/>
    </dgm:pt>
    <dgm:pt modelId="{FE0A0BB8-C690-4960-8927-ECC875EAE263}" type="pres">
      <dgm:prSet presAssocID="{A8D84C4E-E556-4941-9BB5-58483CF4C6F2}" presName="compositeNode" presStyleCnt="0">
        <dgm:presLayoutVars>
          <dgm:bulletEnabled val="1"/>
        </dgm:presLayoutVars>
      </dgm:prSet>
      <dgm:spPr/>
    </dgm:pt>
    <dgm:pt modelId="{26D28C49-642E-4DBD-990D-268290177377}" type="pres">
      <dgm:prSet presAssocID="{A8D84C4E-E556-4941-9BB5-58483CF4C6F2}" presName="image" presStyleLbl="fgImgPlace1" presStyleIdx="0" presStyleCnt="5" custLinFactNeighborX="-2313" custLinFactNeighborY="-6938"/>
      <dgm:spPr>
        <a:blipFill>
          <a:blip xmlns:r="http://schemas.openxmlformats.org/officeDocument/2006/relationships" r:embed="rId1"/>
          <a:srcRect/>
          <a:stretch>
            <a:fillRect/>
          </a:stretch>
        </a:blipFill>
      </dgm:spPr>
    </dgm:pt>
    <dgm:pt modelId="{A4D92EEC-6AEC-45C9-9027-912463EF0A1B}" type="pres">
      <dgm:prSet presAssocID="{A8D84C4E-E556-4941-9BB5-58483CF4C6F2}" presName="childNode" presStyleLbl="node1" presStyleIdx="0" presStyleCnt="5" custScaleX="103584">
        <dgm:presLayoutVars>
          <dgm:bulletEnabled val="1"/>
        </dgm:presLayoutVars>
      </dgm:prSet>
      <dgm:spPr/>
    </dgm:pt>
    <dgm:pt modelId="{A5FD4C18-CC23-44E1-A718-7D4EA2679D6E}" type="pres">
      <dgm:prSet presAssocID="{A8D84C4E-E556-4941-9BB5-58483CF4C6F2}" presName="parentNode" presStyleLbl="revTx" presStyleIdx="0" presStyleCnt="5">
        <dgm:presLayoutVars>
          <dgm:chMax val="0"/>
          <dgm:bulletEnabled val="1"/>
        </dgm:presLayoutVars>
      </dgm:prSet>
      <dgm:spPr/>
    </dgm:pt>
    <dgm:pt modelId="{53E1E891-70FB-4668-B8B1-5E92657F65DB}" type="pres">
      <dgm:prSet presAssocID="{9FD357DD-DD9E-45CA-9300-DB2D51BC62B7}" presName="sibTrans" presStyleCnt="0"/>
      <dgm:spPr/>
    </dgm:pt>
    <dgm:pt modelId="{B999E201-7958-4C57-8D31-FEF645B6518A}" type="pres">
      <dgm:prSet presAssocID="{9E0BD664-3B87-49AB-A313-438B43F9B810}" presName="compositeNode" presStyleCnt="0">
        <dgm:presLayoutVars>
          <dgm:bulletEnabled val="1"/>
        </dgm:presLayoutVars>
      </dgm:prSet>
      <dgm:spPr/>
    </dgm:pt>
    <dgm:pt modelId="{91CC05B9-E617-4088-9EAC-093406E73580}" type="pres">
      <dgm:prSet presAssocID="{9E0BD664-3B87-49AB-A313-438B43F9B810}" presName="image" presStyleLbl="fgImgPlace1" presStyleIdx="1" presStyleCnt="5"/>
      <dgm:spPr>
        <a:blipFill>
          <a:blip xmlns:r="http://schemas.openxmlformats.org/officeDocument/2006/relationships" r:embed="rId2"/>
          <a:srcRect/>
          <a:stretch>
            <a:fillRect/>
          </a:stretch>
        </a:blipFill>
      </dgm:spPr>
    </dgm:pt>
    <dgm:pt modelId="{CB5A8DC2-B4E2-4841-BC86-9681D571826A}" type="pres">
      <dgm:prSet presAssocID="{9E0BD664-3B87-49AB-A313-438B43F9B810}" presName="childNode" presStyleLbl="node1" presStyleIdx="1" presStyleCnt="5" custScaleX="112262" custLinFactNeighborY="-698">
        <dgm:presLayoutVars>
          <dgm:bulletEnabled val="1"/>
        </dgm:presLayoutVars>
      </dgm:prSet>
      <dgm:spPr/>
    </dgm:pt>
    <dgm:pt modelId="{7725FD97-9D01-4B4D-A24D-E5D2ED6E1DB9}" type="pres">
      <dgm:prSet presAssocID="{9E0BD664-3B87-49AB-A313-438B43F9B810}" presName="parentNode" presStyleLbl="revTx" presStyleIdx="1" presStyleCnt="5">
        <dgm:presLayoutVars>
          <dgm:chMax val="0"/>
          <dgm:bulletEnabled val="1"/>
        </dgm:presLayoutVars>
      </dgm:prSet>
      <dgm:spPr/>
    </dgm:pt>
    <dgm:pt modelId="{F830A5FF-930A-4DD3-8B44-DB50F8A7E0C3}" type="pres">
      <dgm:prSet presAssocID="{0F4CE118-7D83-42D3-82AC-2E863D59D8ED}" presName="sibTrans" presStyleCnt="0"/>
      <dgm:spPr/>
    </dgm:pt>
    <dgm:pt modelId="{F5977291-AE58-48F7-86BA-3519C77E9618}" type="pres">
      <dgm:prSet presAssocID="{E524E99B-CADE-46CE-A7E8-1F0AAAC2DB19}" presName="compositeNode" presStyleCnt="0">
        <dgm:presLayoutVars>
          <dgm:bulletEnabled val="1"/>
        </dgm:presLayoutVars>
      </dgm:prSet>
      <dgm:spPr/>
    </dgm:pt>
    <dgm:pt modelId="{47CBF4B0-39AD-4705-8C71-A283181A62D4}" type="pres">
      <dgm:prSet presAssocID="{E524E99B-CADE-46CE-A7E8-1F0AAAC2DB19}" presName="image" presStyleLbl="fgImgPlace1" presStyleIdx="2" presStyleCnt="5"/>
      <dgm:spPr>
        <a:blipFill>
          <a:blip xmlns:r="http://schemas.openxmlformats.org/officeDocument/2006/relationships" r:embed="rId3"/>
          <a:srcRect/>
          <a:stretch>
            <a:fillRect/>
          </a:stretch>
        </a:blipFill>
      </dgm:spPr>
    </dgm:pt>
    <dgm:pt modelId="{BD54221E-ACB0-488A-9F6D-AFC8BD038A15}" type="pres">
      <dgm:prSet presAssocID="{E524E99B-CADE-46CE-A7E8-1F0AAAC2DB19}" presName="childNode" presStyleLbl="node1" presStyleIdx="2" presStyleCnt="5">
        <dgm:presLayoutVars>
          <dgm:bulletEnabled val="1"/>
        </dgm:presLayoutVars>
      </dgm:prSet>
      <dgm:spPr/>
    </dgm:pt>
    <dgm:pt modelId="{B813F31D-96ED-4E4A-AEBA-8BE6780653A6}" type="pres">
      <dgm:prSet presAssocID="{E524E99B-CADE-46CE-A7E8-1F0AAAC2DB19}" presName="parentNode" presStyleLbl="revTx" presStyleIdx="2" presStyleCnt="5">
        <dgm:presLayoutVars>
          <dgm:chMax val="0"/>
          <dgm:bulletEnabled val="1"/>
        </dgm:presLayoutVars>
      </dgm:prSet>
      <dgm:spPr/>
    </dgm:pt>
    <dgm:pt modelId="{9B10315F-CC94-4649-93BB-AF18A7E78A56}" type="pres">
      <dgm:prSet presAssocID="{2D2EF9F0-A96B-49D8-9BA0-15EBD6E8C8E3}" presName="sibTrans" presStyleCnt="0"/>
      <dgm:spPr/>
    </dgm:pt>
    <dgm:pt modelId="{747DCEF2-F041-495E-9601-D553269BDF8F}" type="pres">
      <dgm:prSet presAssocID="{0A82A80C-3200-4BFB-80E2-C0749A7F9380}" presName="compositeNode" presStyleCnt="0">
        <dgm:presLayoutVars>
          <dgm:bulletEnabled val="1"/>
        </dgm:presLayoutVars>
      </dgm:prSet>
      <dgm:spPr/>
    </dgm:pt>
    <dgm:pt modelId="{453C19FB-33F3-43AD-A857-35203CAEBFB4}" type="pres">
      <dgm:prSet presAssocID="{0A82A80C-3200-4BFB-80E2-C0749A7F9380}" presName="image" presStyleLbl="fgImgPlace1" presStyleIdx="3" presStyleCnt="5"/>
      <dgm:spPr>
        <a:blipFill>
          <a:blip xmlns:r="http://schemas.openxmlformats.org/officeDocument/2006/relationships" r:embed="rId4"/>
          <a:srcRect/>
          <a:stretch>
            <a:fillRect/>
          </a:stretch>
        </a:blipFill>
      </dgm:spPr>
    </dgm:pt>
    <dgm:pt modelId="{EDCEC49C-30D9-435D-802C-B252BA4D74F1}" type="pres">
      <dgm:prSet presAssocID="{0A82A80C-3200-4BFB-80E2-C0749A7F9380}" presName="childNode" presStyleLbl="node1" presStyleIdx="3" presStyleCnt="5" custScaleX="115115">
        <dgm:presLayoutVars>
          <dgm:bulletEnabled val="1"/>
        </dgm:presLayoutVars>
      </dgm:prSet>
      <dgm:spPr/>
    </dgm:pt>
    <dgm:pt modelId="{1FDED95A-7846-432B-A719-98F9EA957B32}" type="pres">
      <dgm:prSet presAssocID="{0A82A80C-3200-4BFB-80E2-C0749A7F9380}" presName="parentNode" presStyleLbl="revTx" presStyleIdx="3" presStyleCnt="5">
        <dgm:presLayoutVars>
          <dgm:chMax val="0"/>
          <dgm:bulletEnabled val="1"/>
        </dgm:presLayoutVars>
      </dgm:prSet>
      <dgm:spPr/>
    </dgm:pt>
    <dgm:pt modelId="{5A207D54-7269-419C-83D5-3D521A4354E8}" type="pres">
      <dgm:prSet presAssocID="{502AB3CE-6DBE-4C5D-BC2B-9ABB37033D97}" presName="sibTrans" presStyleCnt="0"/>
      <dgm:spPr/>
    </dgm:pt>
    <dgm:pt modelId="{1BEB8990-AA29-40E9-BBE2-D2757247F385}" type="pres">
      <dgm:prSet presAssocID="{965F314F-432C-4B06-A371-66C0B42A8467}" presName="compositeNode" presStyleCnt="0">
        <dgm:presLayoutVars>
          <dgm:bulletEnabled val="1"/>
        </dgm:presLayoutVars>
      </dgm:prSet>
      <dgm:spPr/>
    </dgm:pt>
    <dgm:pt modelId="{BAC696EB-1AB3-4DE5-A2D7-41D5DD65B9F9}" type="pres">
      <dgm:prSet presAssocID="{965F314F-432C-4B06-A371-66C0B42A8467}" presName="image" presStyleLbl="fgImgPlace1" presStyleIdx="4" presStyleCnt="5"/>
      <dgm:spPr>
        <a:blipFill>
          <a:blip xmlns:r="http://schemas.openxmlformats.org/officeDocument/2006/relationships" r:embed="rId5"/>
          <a:srcRect/>
          <a:stretch>
            <a:fillRect/>
          </a:stretch>
        </a:blipFill>
      </dgm:spPr>
    </dgm:pt>
    <dgm:pt modelId="{DDB138E4-9BD6-4843-80B4-320AE249FCF4}" type="pres">
      <dgm:prSet presAssocID="{965F314F-432C-4B06-A371-66C0B42A8467}" presName="childNode" presStyleLbl="node1" presStyleIdx="4" presStyleCnt="5" custScaleX="110620">
        <dgm:presLayoutVars>
          <dgm:bulletEnabled val="1"/>
        </dgm:presLayoutVars>
      </dgm:prSet>
      <dgm:spPr/>
    </dgm:pt>
    <dgm:pt modelId="{187AA977-A566-45AF-8518-A11FF4F5D305}" type="pres">
      <dgm:prSet presAssocID="{965F314F-432C-4B06-A371-66C0B42A8467}" presName="parentNode" presStyleLbl="revTx" presStyleIdx="4" presStyleCnt="5">
        <dgm:presLayoutVars>
          <dgm:chMax val="0"/>
          <dgm:bulletEnabled val="1"/>
        </dgm:presLayoutVars>
      </dgm:prSet>
      <dgm:spPr/>
    </dgm:pt>
  </dgm:ptLst>
  <dgm:cxnLst>
    <dgm:cxn modelId="{D25C871C-02A7-4D67-8CCD-DF1EACE7593E}" srcId="{0A82A80C-3200-4BFB-80E2-C0749A7F9380}" destId="{51F54B73-4541-466B-A148-0DF34B2954D9}" srcOrd="0" destOrd="0" parTransId="{CBD45542-A510-4F73-92A4-C030B72780B0}" sibTransId="{3AC17F48-9838-4305-8F75-3446DEC85D9A}"/>
    <dgm:cxn modelId="{A6F38026-7B07-4048-B333-ECD709C13655}" type="presOf" srcId="{0A82A80C-3200-4BFB-80E2-C0749A7F9380}" destId="{1FDED95A-7846-432B-A719-98F9EA957B32}" srcOrd="0" destOrd="0" presId="urn:microsoft.com/office/officeart/2005/8/layout/hList2"/>
    <dgm:cxn modelId="{B0305E3A-8976-48B8-96CE-63076777CC7A}" srcId="{965F314F-432C-4B06-A371-66C0B42A8467}" destId="{4A0F9A0E-304A-4628-841A-5804825CD248}" srcOrd="0" destOrd="0" parTransId="{C5AA514B-DE4C-44BF-A375-4C16CD6CF45F}" sibTransId="{AB1C3BB6-6D8F-4AA5-8C25-4EEEBC49122F}"/>
    <dgm:cxn modelId="{2A09ED45-48F1-497F-8B90-5DE93F01D29B}" srcId="{9E0BD664-3B87-49AB-A313-438B43F9B810}" destId="{2264B18F-E2E7-46EB-83DD-4F48F116DB16}" srcOrd="0" destOrd="0" parTransId="{24D79EDB-AA57-4FAA-A113-5BA54366166C}" sibTransId="{F94824EC-07AE-4723-BECC-92FA9AA92B72}"/>
    <dgm:cxn modelId="{A582B34D-CA15-471C-BB1E-050A4304E260}" type="presOf" srcId="{965F314F-432C-4B06-A371-66C0B42A8467}" destId="{187AA977-A566-45AF-8518-A11FF4F5D305}" srcOrd="0" destOrd="0" presId="urn:microsoft.com/office/officeart/2005/8/layout/hList2"/>
    <dgm:cxn modelId="{2501E14D-EF83-46FE-8849-9B2B15CE9D6F}" srcId="{E65D38BD-BF40-486E-815A-8FBF5DA62A7E}" destId="{A8D84C4E-E556-4941-9BB5-58483CF4C6F2}" srcOrd="0" destOrd="0" parTransId="{2CEF9DB8-113E-4D8F-AB53-8B7FDF3DF224}" sibTransId="{9FD357DD-DD9E-45CA-9300-DB2D51BC62B7}"/>
    <dgm:cxn modelId="{86C35650-8F07-467E-BACD-925993DDA150}" type="presOf" srcId="{3BA54F81-01F6-482A-8D1D-DFD018A8DC25}" destId="{A4D92EEC-6AEC-45C9-9027-912463EF0A1B}" srcOrd="0" destOrd="0" presId="urn:microsoft.com/office/officeart/2005/8/layout/hList2"/>
    <dgm:cxn modelId="{5578C554-01C5-4C4A-8D0D-F82DA5F64C94}" type="presOf" srcId="{51F54B73-4541-466B-A148-0DF34B2954D9}" destId="{EDCEC49C-30D9-435D-802C-B252BA4D74F1}" srcOrd="0" destOrd="0" presId="urn:microsoft.com/office/officeart/2005/8/layout/hList2"/>
    <dgm:cxn modelId="{1A8C5A7D-A4A1-40E4-BD10-D1FF8C92D3F3}" srcId="{E524E99B-CADE-46CE-A7E8-1F0AAAC2DB19}" destId="{32AB641A-8D80-4F88-A483-970D2D6D2ADF}" srcOrd="0" destOrd="0" parTransId="{191D0E63-92F6-411E-B581-846C0B97D1B1}" sibTransId="{15F366B1-A089-4F65-8838-3557568B79CF}"/>
    <dgm:cxn modelId="{2D537D84-6C17-43ED-A84D-6582A2BF1CE5}" type="presOf" srcId="{9E0BD664-3B87-49AB-A313-438B43F9B810}" destId="{7725FD97-9D01-4B4D-A24D-E5D2ED6E1DB9}" srcOrd="0" destOrd="0" presId="urn:microsoft.com/office/officeart/2005/8/layout/hList2"/>
    <dgm:cxn modelId="{4A430191-9822-4B6E-BF23-8D75D23845E8}" type="presOf" srcId="{4A0F9A0E-304A-4628-841A-5804825CD248}" destId="{DDB138E4-9BD6-4843-80B4-320AE249FCF4}" srcOrd="0" destOrd="0" presId="urn:microsoft.com/office/officeart/2005/8/layout/hList2"/>
    <dgm:cxn modelId="{236CC296-B079-4E04-9FE4-14CECDD8EA57}" srcId="{E65D38BD-BF40-486E-815A-8FBF5DA62A7E}" destId="{E524E99B-CADE-46CE-A7E8-1F0AAAC2DB19}" srcOrd="2" destOrd="0" parTransId="{4606E10B-DE7A-4DA8-A39C-AD3D5C96C631}" sibTransId="{2D2EF9F0-A96B-49D8-9BA0-15EBD6E8C8E3}"/>
    <dgm:cxn modelId="{530BDFAB-637F-4446-9B8C-E4CEE6863045}" type="presOf" srcId="{32AB641A-8D80-4F88-A483-970D2D6D2ADF}" destId="{BD54221E-ACB0-488A-9F6D-AFC8BD038A15}" srcOrd="0" destOrd="0" presId="urn:microsoft.com/office/officeart/2005/8/layout/hList2"/>
    <dgm:cxn modelId="{8A9385B8-9B3C-4891-BFDC-180FE92D93B0}" srcId="{A8D84C4E-E556-4941-9BB5-58483CF4C6F2}" destId="{3BA54F81-01F6-482A-8D1D-DFD018A8DC25}" srcOrd="0" destOrd="0" parTransId="{C1E8BA3D-5DAD-49EB-935D-640768B3298C}" sibTransId="{98E9BE7F-D0C4-4DC8-A359-9BB3644D99B7}"/>
    <dgm:cxn modelId="{34A2D5BE-E61E-4C5C-8A8A-04071FAA3F0D}" type="presOf" srcId="{A8D84C4E-E556-4941-9BB5-58483CF4C6F2}" destId="{A5FD4C18-CC23-44E1-A718-7D4EA2679D6E}" srcOrd="0" destOrd="0" presId="urn:microsoft.com/office/officeart/2005/8/layout/hList2"/>
    <dgm:cxn modelId="{48ED26CD-7ED9-4969-832B-30415F0C6E0E}" srcId="{E65D38BD-BF40-486E-815A-8FBF5DA62A7E}" destId="{0A82A80C-3200-4BFB-80E2-C0749A7F9380}" srcOrd="3" destOrd="0" parTransId="{66B17CF6-A28A-429E-9E1D-284462066CDC}" sibTransId="{502AB3CE-6DBE-4C5D-BC2B-9ABB37033D97}"/>
    <dgm:cxn modelId="{1B24E4D0-8D51-476F-A3E3-190191B6C9F0}" srcId="{E65D38BD-BF40-486E-815A-8FBF5DA62A7E}" destId="{9E0BD664-3B87-49AB-A313-438B43F9B810}" srcOrd="1" destOrd="0" parTransId="{40360BBD-F942-43AC-9E12-C5EBECA274FF}" sibTransId="{0F4CE118-7D83-42D3-82AC-2E863D59D8ED}"/>
    <dgm:cxn modelId="{FDE89ED2-5991-4875-B66D-E6CFE5DE10BC}" type="presOf" srcId="{2264B18F-E2E7-46EB-83DD-4F48F116DB16}" destId="{CB5A8DC2-B4E2-4841-BC86-9681D571826A}" srcOrd="0" destOrd="0" presId="urn:microsoft.com/office/officeart/2005/8/layout/hList2"/>
    <dgm:cxn modelId="{43077BD5-4D00-40B8-B6C3-8AF424CDF870}" type="presOf" srcId="{E524E99B-CADE-46CE-A7E8-1F0AAAC2DB19}" destId="{B813F31D-96ED-4E4A-AEBA-8BE6780653A6}" srcOrd="0" destOrd="0" presId="urn:microsoft.com/office/officeart/2005/8/layout/hList2"/>
    <dgm:cxn modelId="{7A11F1EC-11FE-41BD-B218-F90B7B1C5480}" type="presOf" srcId="{E65D38BD-BF40-486E-815A-8FBF5DA62A7E}" destId="{BC787652-45FE-47C0-8766-32D120F4D0B9}" srcOrd="0" destOrd="0" presId="urn:microsoft.com/office/officeart/2005/8/layout/hList2"/>
    <dgm:cxn modelId="{BD8BDBFC-7325-4E10-A129-2B9C14DFBB8D}" srcId="{E65D38BD-BF40-486E-815A-8FBF5DA62A7E}" destId="{965F314F-432C-4B06-A371-66C0B42A8467}" srcOrd="4" destOrd="0" parTransId="{379FF34C-7969-42F9-B9C0-9903B1ABCEE7}" sibTransId="{F1CC792D-BDE2-46CE-9706-6722357B42C9}"/>
    <dgm:cxn modelId="{D1CB86C2-D75B-4461-BB8C-5B6BFB4E9549}" type="presParOf" srcId="{BC787652-45FE-47C0-8766-32D120F4D0B9}" destId="{FE0A0BB8-C690-4960-8927-ECC875EAE263}" srcOrd="0" destOrd="0" presId="urn:microsoft.com/office/officeart/2005/8/layout/hList2"/>
    <dgm:cxn modelId="{A06B15F4-48AF-4493-BDCF-74E0E055ABB6}" type="presParOf" srcId="{FE0A0BB8-C690-4960-8927-ECC875EAE263}" destId="{26D28C49-642E-4DBD-990D-268290177377}" srcOrd="0" destOrd="0" presId="urn:microsoft.com/office/officeart/2005/8/layout/hList2"/>
    <dgm:cxn modelId="{700C10B1-24FE-4638-AA20-80C8AB13732A}" type="presParOf" srcId="{FE0A0BB8-C690-4960-8927-ECC875EAE263}" destId="{A4D92EEC-6AEC-45C9-9027-912463EF0A1B}" srcOrd="1" destOrd="0" presId="urn:microsoft.com/office/officeart/2005/8/layout/hList2"/>
    <dgm:cxn modelId="{2D18AEDC-6C1F-4215-8052-0C2B0CACB01D}" type="presParOf" srcId="{FE0A0BB8-C690-4960-8927-ECC875EAE263}" destId="{A5FD4C18-CC23-44E1-A718-7D4EA2679D6E}" srcOrd="2" destOrd="0" presId="urn:microsoft.com/office/officeart/2005/8/layout/hList2"/>
    <dgm:cxn modelId="{09975AFD-7A0A-42AD-A12E-C98437BE34BF}" type="presParOf" srcId="{BC787652-45FE-47C0-8766-32D120F4D0B9}" destId="{53E1E891-70FB-4668-B8B1-5E92657F65DB}" srcOrd="1" destOrd="0" presId="urn:microsoft.com/office/officeart/2005/8/layout/hList2"/>
    <dgm:cxn modelId="{C94A5394-F693-44CA-BE27-D29CFA2B7558}" type="presParOf" srcId="{BC787652-45FE-47C0-8766-32D120F4D0B9}" destId="{B999E201-7958-4C57-8D31-FEF645B6518A}" srcOrd="2" destOrd="0" presId="urn:microsoft.com/office/officeart/2005/8/layout/hList2"/>
    <dgm:cxn modelId="{28D28ADD-41E1-4EC8-A79C-2F80463F3AD7}" type="presParOf" srcId="{B999E201-7958-4C57-8D31-FEF645B6518A}" destId="{91CC05B9-E617-4088-9EAC-093406E73580}" srcOrd="0" destOrd="0" presId="urn:microsoft.com/office/officeart/2005/8/layout/hList2"/>
    <dgm:cxn modelId="{E93ACABD-CCE1-4999-8F15-C6C2CFA74531}" type="presParOf" srcId="{B999E201-7958-4C57-8D31-FEF645B6518A}" destId="{CB5A8DC2-B4E2-4841-BC86-9681D571826A}" srcOrd="1" destOrd="0" presId="urn:microsoft.com/office/officeart/2005/8/layout/hList2"/>
    <dgm:cxn modelId="{FD03D53A-18AD-4FBF-A76C-3561736347B3}" type="presParOf" srcId="{B999E201-7958-4C57-8D31-FEF645B6518A}" destId="{7725FD97-9D01-4B4D-A24D-E5D2ED6E1DB9}" srcOrd="2" destOrd="0" presId="urn:microsoft.com/office/officeart/2005/8/layout/hList2"/>
    <dgm:cxn modelId="{63B47E9A-BC8A-40A8-B46F-52A331FFD0C0}" type="presParOf" srcId="{BC787652-45FE-47C0-8766-32D120F4D0B9}" destId="{F830A5FF-930A-4DD3-8B44-DB50F8A7E0C3}" srcOrd="3" destOrd="0" presId="urn:microsoft.com/office/officeart/2005/8/layout/hList2"/>
    <dgm:cxn modelId="{32CB35C5-C0CC-4B6F-AFA2-8C49C2590250}" type="presParOf" srcId="{BC787652-45FE-47C0-8766-32D120F4D0B9}" destId="{F5977291-AE58-48F7-86BA-3519C77E9618}" srcOrd="4" destOrd="0" presId="urn:microsoft.com/office/officeart/2005/8/layout/hList2"/>
    <dgm:cxn modelId="{8ACD9645-8B2E-4A7F-BB6B-59AAE480CBE7}" type="presParOf" srcId="{F5977291-AE58-48F7-86BA-3519C77E9618}" destId="{47CBF4B0-39AD-4705-8C71-A283181A62D4}" srcOrd="0" destOrd="0" presId="urn:microsoft.com/office/officeart/2005/8/layout/hList2"/>
    <dgm:cxn modelId="{7BA0DD88-F007-4791-89F8-4CBD7A579C8C}" type="presParOf" srcId="{F5977291-AE58-48F7-86BA-3519C77E9618}" destId="{BD54221E-ACB0-488A-9F6D-AFC8BD038A15}" srcOrd="1" destOrd="0" presId="urn:microsoft.com/office/officeart/2005/8/layout/hList2"/>
    <dgm:cxn modelId="{83B435F8-B6E6-4D60-BC67-6CBE601FAA02}" type="presParOf" srcId="{F5977291-AE58-48F7-86BA-3519C77E9618}" destId="{B813F31D-96ED-4E4A-AEBA-8BE6780653A6}" srcOrd="2" destOrd="0" presId="urn:microsoft.com/office/officeart/2005/8/layout/hList2"/>
    <dgm:cxn modelId="{4FAFE3C8-DCAB-4313-99D3-B9B3DACA3F0D}" type="presParOf" srcId="{BC787652-45FE-47C0-8766-32D120F4D0B9}" destId="{9B10315F-CC94-4649-93BB-AF18A7E78A56}" srcOrd="5" destOrd="0" presId="urn:microsoft.com/office/officeart/2005/8/layout/hList2"/>
    <dgm:cxn modelId="{C361ED5F-5B67-46D4-884B-0A825AA16C61}" type="presParOf" srcId="{BC787652-45FE-47C0-8766-32D120F4D0B9}" destId="{747DCEF2-F041-495E-9601-D553269BDF8F}" srcOrd="6" destOrd="0" presId="urn:microsoft.com/office/officeart/2005/8/layout/hList2"/>
    <dgm:cxn modelId="{41443729-2DCE-40D4-8A50-A40C219A4EFC}" type="presParOf" srcId="{747DCEF2-F041-495E-9601-D553269BDF8F}" destId="{453C19FB-33F3-43AD-A857-35203CAEBFB4}" srcOrd="0" destOrd="0" presId="urn:microsoft.com/office/officeart/2005/8/layout/hList2"/>
    <dgm:cxn modelId="{FADA7CD7-3CCF-4B5B-861D-4FE3D8580A05}" type="presParOf" srcId="{747DCEF2-F041-495E-9601-D553269BDF8F}" destId="{EDCEC49C-30D9-435D-802C-B252BA4D74F1}" srcOrd="1" destOrd="0" presId="urn:microsoft.com/office/officeart/2005/8/layout/hList2"/>
    <dgm:cxn modelId="{4642C9EC-DCFC-4173-8A4E-257240BC58AE}" type="presParOf" srcId="{747DCEF2-F041-495E-9601-D553269BDF8F}" destId="{1FDED95A-7846-432B-A719-98F9EA957B32}" srcOrd="2" destOrd="0" presId="urn:microsoft.com/office/officeart/2005/8/layout/hList2"/>
    <dgm:cxn modelId="{CFF0888F-E600-4EE7-BBF2-16F247396C55}" type="presParOf" srcId="{BC787652-45FE-47C0-8766-32D120F4D0B9}" destId="{5A207D54-7269-419C-83D5-3D521A4354E8}" srcOrd="7" destOrd="0" presId="urn:microsoft.com/office/officeart/2005/8/layout/hList2"/>
    <dgm:cxn modelId="{43551892-E7FF-4336-9DD4-EEB9D7D73151}" type="presParOf" srcId="{BC787652-45FE-47C0-8766-32D120F4D0B9}" destId="{1BEB8990-AA29-40E9-BBE2-D2757247F385}" srcOrd="8" destOrd="0" presId="urn:microsoft.com/office/officeart/2005/8/layout/hList2"/>
    <dgm:cxn modelId="{C177C93E-4F22-4D4D-8414-1B31B93B7826}" type="presParOf" srcId="{1BEB8990-AA29-40E9-BBE2-D2757247F385}" destId="{BAC696EB-1AB3-4DE5-A2D7-41D5DD65B9F9}" srcOrd="0" destOrd="0" presId="urn:microsoft.com/office/officeart/2005/8/layout/hList2"/>
    <dgm:cxn modelId="{E15B8C51-E71C-4396-8E7F-622714B7545B}" type="presParOf" srcId="{1BEB8990-AA29-40E9-BBE2-D2757247F385}" destId="{DDB138E4-9BD6-4843-80B4-320AE249FCF4}" srcOrd="1" destOrd="0" presId="urn:microsoft.com/office/officeart/2005/8/layout/hList2"/>
    <dgm:cxn modelId="{8461B0C9-2E0E-4185-88E9-967301BEB705}" type="presParOf" srcId="{1BEB8990-AA29-40E9-BBE2-D2757247F385}" destId="{187AA977-A566-45AF-8518-A11FF4F5D305}"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3F31CC-F6A1-4EA3-9682-11071337CDB0}" type="doc">
      <dgm:prSet loTypeId="urn:microsoft.com/office/officeart/2005/8/layout/pList2" loCatId="list" qsTypeId="urn:microsoft.com/office/officeart/2005/8/quickstyle/simple1" qsCatId="simple" csTypeId="urn:microsoft.com/office/officeart/2005/8/colors/colorful5" csCatId="colorful" phldr="1"/>
      <dgm:spPr/>
    </dgm:pt>
    <dgm:pt modelId="{C3071F47-233D-4745-B8FF-1F3CA10B7BB4}">
      <dgm:prSet phldrT="[Text]" custT="1"/>
      <dgm:spPr>
        <a:solidFill>
          <a:schemeClr val="accent5">
            <a:lumMod val="60000"/>
            <a:lumOff val="40000"/>
          </a:schemeClr>
        </a:solidFill>
      </dgm:spPr>
      <dgm:t>
        <a:bodyPr/>
        <a:lstStyle/>
        <a:p>
          <a:pPr algn="l">
            <a:buNone/>
          </a:pPr>
          <a:r>
            <a:rPr lang="en-US" sz="1400" dirty="0">
              <a:solidFill>
                <a:schemeClr val="tx1"/>
              </a:solidFill>
            </a:rPr>
            <a:t>Refraction: Means the bending of light when it passes from one medium to another. Refraction occurs because the different density of medium to pass such as air and water constituent in the atmosphere and the speed of electromagnetic radiation is different in each medium</a:t>
          </a:r>
          <a:r>
            <a:rPr lang="en-US" sz="1300" dirty="0">
              <a:solidFill>
                <a:schemeClr val="tx1"/>
              </a:solidFill>
            </a:rPr>
            <a:t>.</a:t>
          </a:r>
        </a:p>
      </dgm:t>
    </dgm:pt>
    <dgm:pt modelId="{E3F925C1-9CEA-4A39-9B19-686F29B07BAD}" type="parTrans" cxnId="{E991DB63-101E-4A18-8591-69D0904F833A}">
      <dgm:prSet/>
      <dgm:spPr/>
      <dgm:t>
        <a:bodyPr/>
        <a:lstStyle/>
        <a:p>
          <a:endParaRPr lang="en-US"/>
        </a:p>
      </dgm:t>
    </dgm:pt>
    <dgm:pt modelId="{C1B355B5-D137-488F-85AB-C23440325A11}" type="sibTrans" cxnId="{E991DB63-101E-4A18-8591-69D0904F833A}">
      <dgm:prSet/>
      <dgm:spPr/>
      <dgm:t>
        <a:bodyPr/>
        <a:lstStyle/>
        <a:p>
          <a:endParaRPr lang="en-US"/>
        </a:p>
      </dgm:t>
    </dgm:pt>
    <dgm:pt modelId="{F20D419A-0234-409F-8F32-A9DCA6F424B3}">
      <dgm:prSet phldrT="[Text]" custT="1"/>
      <dgm:spPr>
        <a:solidFill>
          <a:schemeClr val="accent1">
            <a:lumMod val="60000"/>
            <a:lumOff val="40000"/>
          </a:schemeClr>
        </a:solidFill>
      </dgm:spPr>
      <dgm:t>
        <a:bodyPr/>
        <a:lstStyle/>
        <a:p>
          <a:pPr algn="ctr">
            <a:buNone/>
          </a:pPr>
          <a:r>
            <a:rPr lang="en-US" sz="1300" dirty="0">
              <a:solidFill>
                <a:schemeClr val="tx1"/>
              </a:solidFill>
            </a:rPr>
            <a:t>Scattering: The multiple, reflections of electromagnetic waves by particles and surfaces. It is 'unpredictable.</a:t>
          </a:r>
        </a:p>
        <a:p>
          <a:pPr algn="ctr">
            <a:buNone/>
          </a:pPr>
          <a:r>
            <a:rPr lang="en-US" sz="1300" b="1" dirty="0">
              <a:solidFill>
                <a:schemeClr val="tx1"/>
              </a:solidFill>
            </a:rPr>
            <a:t>Elastic scattering</a:t>
          </a:r>
          <a:r>
            <a:rPr lang="en-US" sz="1300" dirty="0">
              <a:solidFill>
                <a:schemeClr val="tx1"/>
              </a:solidFill>
            </a:rPr>
            <a:t> (no energy change) – Rayleigh, Mie, and non-selective scattering.</a:t>
          </a:r>
        </a:p>
        <a:p>
          <a:pPr algn="ctr"/>
          <a:r>
            <a:rPr lang="en-US" sz="1300" b="1" dirty="0">
              <a:solidFill>
                <a:schemeClr val="tx1"/>
              </a:solidFill>
            </a:rPr>
            <a:t>Inelastic scattering</a:t>
          </a:r>
          <a:r>
            <a:rPr lang="en-US" sz="1300" dirty="0">
              <a:solidFill>
                <a:schemeClr val="tx1"/>
              </a:solidFill>
            </a:rPr>
            <a:t> (energy change) – Compton and Raman scattering.</a:t>
          </a:r>
        </a:p>
      </dgm:t>
    </dgm:pt>
    <dgm:pt modelId="{850D6D99-A118-4225-9B6D-330A94FFDA53}" type="parTrans" cxnId="{A8D6EAAD-DF80-4999-B4C2-D2487B20B5F9}">
      <dgm:prSet/>
      <dgm:spPr/>
      <dgm:t>
        <a:bodyPr/>
        <a:lstStyle/>
        <a:p>
          <a:endParaRPr lang="en-US"/>
        </a:p>
      </dgm:t>
    </dgm:pt>
    <dgm:pt modelId="{777954B3-46C6-47D9-950F-5780FB2551DF}" type="sibTrans" cxnId="{A8D6EAAD-DF80-4999-B4C2-D2487B20B5F9}">
      <dgm:prSet/>
      <dgm:spPr/>
      <dgm:t>
        <a:bodyPr/>
        <a:lstStyle/>
        <a:p>
          <a:endParaRPr lang="en-US"/>
        </a:p>
      </dgm:t>
    </dgm:pt>
    <dgm:pt modelId="{02E67AA8-B0CF-453B-9315-F46A7F53DCE8}">
      <dgm:prSet phldrT="[Text]"/>
      <dgm:spPr/>
      <dgm:t>
        <a:bodyPr/>
        <a:lstStyle/>
        <a:p>
          <a:pPr algn="ctr">
            <a:buNone/>
          </a:pPr>
          <a:r>
            <a:rPr lang="en-US" dirty="0">
              <a:solidFill>
                <a:schemeClr val="tx1"/>
              </a:solidFill>
            </a:rPr>
            <a:t>Atmospheric absorption: The atmosphere in the earth is not open for all electromagnetic radiations, some are absorbed by the constituents such as various gas molecules available in the atmosphere.</a:t>
          </a:r>
        </a:p>
      </dgm:t>
    </dgm:pt>
    <dgm:pt modelId="{D7077D8C-943E-4656-BE6E-C8BFEFF2A5BB}" type="parTrans" cxnId="{A6878BD8-0ADE-47D3-814D-28243DC6E73C}">
      <dgm:prSet/>
      <dgm:spPr/>
      <dgm:t>
        <a:bodyPr/>
        <a:lstStyle/>
        <a:p>
          <a:endParaRPr lang="en-US"/>
        </a:p>
      </dgm:t>
    </dgm:pt>
    <dgm:pt modelId="{5147FD85-ECE1-4A95-BDBF-2528734537ED}" type="sibTrans" cxnId="{A6878BD8-0ADE-47D3-814D-28243DC6E73C}">
      <dgm:prSet/>
      <dgm:spPr/>
      <dgm:t>
        <a:bodyPr/>
        <a:lstStyle/>
        <a:p>
          <a:endParaRPr lang="en-US"/>
        </a:p>
      </dgm:t>
    </dgm:pt>
    <dgm:pt modelId="{9A35F657-00CD-4CFC-BD57-06AD73AF792B}">
      <dgm:prSet phldrT="[Text]"/>
      <dgm:spPr/>
      <dgm:t>
        <a:bodyPr/>
        <a:lstStyle/>
        <a:p>
          <a:pPr>
            <a:buNone/>
          </a:pPr>
          <a:r>
            <a:rPr lang="en-US" dirty="0">
              <a:solidFill>
                <a:schemeClr val="tx1"/>
              </a:solidFill>
            </a:rPr>
            <a:t>Attenuation: The absorption and scattering act to reduce the amount of radiation received by satellite and the combined effect of these two is called attenuation. Attenuation is the energy loss caused by the atmosphere. </a:t>
          </a:r>
        </a:p>
      </dgm:t>
    </dgm:pt>
    <dgm:pt modelId="{F3A398D9-95F9-4846-810E-1DECEE2E2AB5}" type="parTrans" cxnId="{52CBECAA-1711-4ECC-81DE-29967311157A}">
      <dgm:prSet/>
      <dgm:spPr/>
      <dgm:t>
        <a:bodyPr/>
        <a:lstStyle/>
        <a:p>
          <a:endParaRPr lang="en-US"/>
        </a:p>
      </dgm:t>
    </dgm:pt>
    <dgm:pt modelId="{919BB8C9-2F58-464B-AA1D-9535D2BD5FBE}" type="sibTrans" cxnId="{52CBECAA-1711-4ECC-81DE-29967311157A}">
      <dgm:prSet/>
      <dgm:spPr/>
      <dgm:t>
        <a:bodyPr/>
        <a:lstStyle/>
        <a:p>
          <a:endParaRPr lang="en-US"/>
        </a:p>
      </dgm:t>
    </dgm:pt>
    <dgm:pt modelId="{8495B41E-D61F-42D6-AE76-FFAAF8BAEA51}" type="pres">
      <dgm:prSet presAssocID="{443F31CC-F6A1-4EA3-9682-11071337CDB0}" presName="Name0" presStyleCnt="0">
        <dgm:presLayoutVars>
          <dgm:dir/>
          <dgm:resizeHandles val="exact"/>
        </dgm:presLayoutVars>
      </dgm:prSet>
      <dgm:spPr/>
    </dgm:pt>
    <dgm:pt modelId="{EEBD7DE8-7CD8-4215-994E-EBEB1C08EBBF}" type="pres">
      <dgm:prSet presAssocID="{443F31CC-F6A1-4EA3-9682-11071337CDB0}" presName="bkgdShp" presStyleLbl="alignAccFollowNode1" presStyleIdx="0" presStyleCnt="1" custScaleX="98663" custScaleY="78223"/>
      <dgm:spPr/>
    </dgm:pt>
    <dgm:pt modelId="{AD6C6FD5-7425-4628-91CE-72C024118B7C}" type="pres">
      <dgm:prSet presAssocID="{443F31CC-F6A1-4EA3-9682-11071337CDB0}" presName="linComp" presStyleCnt="0"/>
      <dgm:spPr/>
    </dgm:pt>
    <dgm:pt modelId="{F69F5B3F-6C0F-45D7-9C27-975F7C196E49}" type="pres">
      <dgm:prSet presAssocID="{C3071F47-233D-4745-B8FF-1F3CA10B7BB4}" presName="compNode" presStyleCnt="0"/>
      <dgm:spPr/>
    </dgm:pt>
    <dgm:pt modelId="{814258AF-6D13-40BF-80FD-F85DC93F871A}" type="pres">
      <dgm:prSet presAssocID="{C3071F47-233D-4745-B8FF-1F3CA10B7BB4}" presName="node" presStyleLbl="node1" presStyleIdx="0" presStyleCnt="4" custScaleX="111669" custScaleY="110800">
        <dgm:presLayoutVars>
          <dgm:bulletEnabled val="1"/>
        </dgm:presLayoutVars>
      </dgm:prSet>
      <dgm:spPr/>
    </dgm:pt>
    <dgm:pt modelId="{53AC1580-54FA-4C26-9C11-84493270D15F}" type="pres">
      <dgm:prSet presAssocID="{C3071F47-233D-4745-B8FF-1F3CA10B7BB4}" presName="invisiNode" presStyleLbl="node1" presStyleIdx="0" presStyleCnt="4"/>
      <dgm:spPr/>
    </dgm:pt>
    <dgm:pt modelId="{10942C35-D418-406D-8E7A-569414CCD148}" type="pres">
      <dgm:prSet presAssocID="{C3071F47-233D-4745-B8FF-1F3CA10B7BB4}" presName="imagNode" presStyleLbl="fgImgPlace1" presStyleIdx="0" presStyleCnt="4" custLinFactNeighborX="1586" custLinFactNeighborY="5198"/>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4B47F5BE-2786-4970-8D37-2C8155E34B22}" type="pres">
      <dgm:prSet presAssocID="{C1B355B5-D137-488F-85AB-C23440325A11}" presName="sibTrans" presStyleLbl="sibTrans2D1" presStyleIdx="0" presStyleCnt="0"/>
      <dgm:spPr/>
    </dgm:pt>
    <dgm:pt modelId="{86D81036-29D5-4B20-9649-0EE1266231EA}" type="pres">
      <dgm:prSet presAssocID="{F20D419A-0234-409F-8F32-A9DCA6F424B3}" presName="compNode" presStyleCnt="0"/>
      <dgm:spPr/>
    </dgm:pt>
    <dgm:pt modelId="{816F8CAC-9ED7-4B2E-B4E5-C19C422E2573}" type="pres">
      <dgm:prSet presAssocID="{F20D419A-0234-409F-8F32-A9DCA6F424B3}" presName="node" presStyleLbl="node1" presStyleIdx="1" presStyleCnt="4" custScaleX="103628" custScaleY="110469" custLinFactNeighborX="-502" custLinFactNeighborY="-687">
        <dgm:presLayoutVars>
          <dgm:bulletEnabled val="1"/>
        </dgm:presLayoutVars>
      </dgm:prSet>
      <dgm:spPr/>
    </dgm:pt>
    <dgm:pt modelId="{7F6C5752-617F-4FC5-A7B4-0FD019A1C0CD}" type="pres">
      <dgm:prSet presAssocID="{F20D419A-0234-409F-8F32-A9DCA6F424B3}" presName="invisiNode" presStyleLbl="node1" presStyleIdx="1" presStyleCnt="4"/>
      <dgm:spPr/>
    </dgm:pt>
    <dgm:pt modelId="{EB630F17-B004-43C1-B63D-B50C42AEA899}" type="pres">
      <dgm:prSet presAssocID="{F20D419A-0234-409F-8F32-A9DCA6F424B3}"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8FD97C39-7472-4091-8FF2-4516FF49A5FA}" type="pres">
      <dgm:prSet presAssocID="{777954B3-46C6-47D9-950F-5780FB2551DF}" presName="sibTrans" presStyleLbl="sibTrans2D1" presStyleIdx="0" presStyleCnt="0"/>
      <dgm:spPr/>
    </dgm:pt>
    <dgm:pt modelId="{A7964914-21FB-4E66-828B-01A37FB08574}" type="pres">
      <dgm:prSet presAssocID="{02E67AA8-B0CF-453B-9315-F46A7F53DCE8}" presName="compNode" presStyleCnt="0"/>
      <dgm:spPr/>
    </dgm:pt>
    <dgm:pt modelId="{9CB28AA3-2555-4894-8312-9A846589B2E1}" type="pres">
      <dgm:prSet presAssocID="{02E67AA8-B0CF-453B-9315-F46A7F53DCE8}" presName="node" presStyleLbl="node1" presStyleIdx="2" presStyleCnt="4" custScaleX="95331" custScaleY="109299" custLinFactNeighborX="1981" custLinFactNeighborY="-394">
        <dgm:presLayoutVars>
          <dgm:bulletEnabled val="1"/>
        </dgm:presLayoutVars>
      </dgm:prSet>
      <dgm:spPr/>
    </dgm:pt>
    <dgm:pt modelId="{BD7DA69B-425F-4B03-B61E-37138AB82A03}" type="pres">
      <dgm:prSet presAssocID="{02E67AA8-B0CF-453B-9315-F46A7F53DCE8}" presName="invisiNode" presStyleLbl="node1" presStyleIdx="2" presStyleCnt="4"/>
      <dgm:spPr/>
    </dgm:pt>
    <dgm:pt modelId="{3E582F39-0EA3-4A7E-B8EA-7754FF97A57E}" type="pres">
      <dgm:prSet presAssocID="{02E67AA8-B0CF-453B-9315-F46A7F53DCE8}" presName="imagNode" presStyleLbl="fgImgPlace1" presStyleIdx="2" presStyleCnt="4" custLinFactNeighborX="1586" custLinFactNeighborY="650"/>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4999" r="-24999"/>
          </a:stretch>
        </a:blipFill>
      </dgm:spPr>
    </dgm:pt>
    <dgm:pt modelId="{4BB9D3FE-FF44-4D38-A2EA-0EFC8A6768F8}" type="pres">
      <dgm:prSet presAssocID="{5147FD85-ECE1-4A95-BDBF-2528734537ED}" presName="sibTrans" presStyleLbl="sibTrans2D1" presStyleIdx="0" presStyleCnt="0"/>
      <dgm:spPr/>
    </dgm:pt>
    <dgm:pt modelId="{38188FBD-5ECF-44CC-AB8B-B95C053D26CF}" type="pres">
      <dgm:prSet presAssocID="{9A35F657-00CD-4CFC-BD57-06AD73AF792B}" presName="compNode" presStyleCnt="0"/>
      <dgm:spPr/>
    </dgm:pt>
    <dgm:pt modelId="{BB224B54-0630-4CA4-B54D-99F20116ABD8}" type="pres">
      <dgm:prSet presAssocID="{9A35F657-00CD-4CFC-BD57-06AD73AF792B}" presName="node" presStyleLbl="node1" presStyleIdx="3" presStyleCnt="4" custScaleX="100199" custScaleY="106959" custLinFactNeighborX="2965" custLinFactNeighborY="191">
        <dgm:presLayoutVars>
          <dgm:bulletEnabled val="1"/>
        </dgm:presLayoutVars>
      </dgm:prSet>
      <dgm:spPr/>
    </dgm:pt>
    <dgm:pt modelId="{10FCC6D2-4D1A-4594-8A1F-B2FDC8EEF9C7}" type="pres">
      <dgm:prSet presAssocID="{9A35F657-00CD-4CFC-BD57-06AD73AF792B}" presName="invisiNode" presStyleLbl="node1" presStyleIdx="3" presStyleCnt="4"/>
      <dgm:spPr/>
    </dgm:pt>
    <dgm:pt modelId="{B1C92249-0344-4C09-8BFD-38A98C326721}" type="pres">
      <dgm:prSet presAssocID="{9A35F657-00CD-4CFC-BD57-06AD73AF792B}" presName="imagNode" presStyleLbl="fgImgPlace1" presStyleIdx="3" presStyleCnt="4" custLinFactNeighborX="550" custLinFactNeighborY="1300"/>
      <dgm:spPr>
        <a:blipFill dpi="0" rotWithShape="1">
          <a:blip xmlns:r="http://schemas.openxmlformats.org/officeDocument/2006/relationships" r:embed="rId4">
            <a:extLst>
              <a:ext uri="{BEBA8EAE-BF5A-486C-A8C5-ECC9F3942E4B}">
                <a14:imgProps xmlns:a14="http://schemas.microsoft.com/office/drawing/2010/main">
                  <a14:imgLayer r:embed="rId5">
                    <a14:imgEffect>
                      <a14:colorTemperature colorTemp="6037"/>
                    </a14:imgEffect>
                    <a14:imgEffect>
                      <a14:saturation sat="300000"/>
                    </a14:imgEffect>
                  </a14:imgLayer>
                </a14:imgProps>
              </a:ext>
            </a:extLst>
          </a:blip>
          <a:srcRect/>
          <a:stretch>
            <a:fillRect l="-1922" t="15333" r="-1922" b="15333"/>
          </a:stretch>
        </a:blipFill>
      </dgm:spPr>
    </dgm:pt>
  </dgm:ptLst>
  <dgm:cxnLst>
    <dgm:cxn modelId="{C88D6443-7D77-45CD-A189-1B2A844F7D4B}" type="presOf" srcId="{5147FD85-ECE1-4A95-BDBF-2528734537ED}" destId="{4BB9D3FE-FF44-4D38-A2EA-0EFC8A6768F8}" srcOrd="0" destOrd="0" presId="urn:microsoft.com/office/officeart/2005/8/layout/pList2"/>
    <dgm:cxn modelId="{E991DB63-101E-4A18-8591-69D0904F833A}" srcId="{443F31CC-F6A1-4EA3-9682-11071337CDB0}" destId="{C3071F47-233D-4745-B8FF-1F3CA10B7BB4}" srcOrd="0" destOrd="0" parTransId="{E3F925C1-9CEA-4A39-9B19-686F29B07BAD}" sibTransId="{C1B355B5-D137-488F-85AB-C23440325A11}"/>
    <dgm:cxn modelId="{8CD5558B-0006-4ACB-9CBD-4E4139F29F61}" type="presOf" srcId="{C3071F47-233D-4745-B8FF-1F3CA10B7BB4}" destId="{814258AF-6D13-40BF-80FD-F85DC93F871A}" srcOrd="0" destOrd="0" presId="urn:microsoft.com/office/officeart/2005/8/layout/pList2"/>
    <dgm:cxn modelId="{EFD63092-4DE0-4918-A2A8-A8FF499DBA4B}" type="presOf" srcId="{C1B355B5-D137-488F-85AB-C23440325A11}" destId="{4B47F5BE-2786-4970-8D37-2C8155E34B22}" srcOrd="0" destOrd="0" presId="urn:microsoft.com/office/officeart/2005/8/layout/pList2"/>
    <dgm:cxn modelId="{BD70E8A5-BC0B-4890-BDBB-A0DAC6ABE68A}" type="presOf" srcId="{F20D419A-0234-409F-8F32-A9DCA6F424B3}" destId="{816F8CAC-9ED7-4B2E-B4E5-C19C422E2573}" srcOrd="0" destOrd="0" presId="urn:microsoft.com/office/officeart/2005/8/layout/pList2"/>
    <dgm:cxn modelId="{52CBECAA-1711-4ECC-81DE-29967311157A}" srcId="{443F31CC-F6A1-4EA3-9682-11071337CDB0}" destId="{9A35F657-00CD-4CFC-BD57-06AD73AF792B}" srcOrd="3" destOrd="0" parTransId="{F3A398D9-95F9-4846-810E-1DECEE2E2AB5}" sibTransId="{919BB8C9-2F58-464B-AA1D-9535D2BD5FBE}"/>
    <dgm:cxn modelId="{A8D6EAAD-DF80-4999-B4C2-D2487B20B5F9}" srcId="{443F31CC-F6A1-4EA3-9682-11071337CDB0}" destId="{F20D419A-0234-409F-8F32-A9DCA6F424B3}" srcOrd="1" destOrd="0" parTransId="{850D6D99-A118-4225-9B6D-330A94FFDA53}" sibTransId="{777954B3-46C6-47D9-950F-5780FB2551DF}"/>
    <dgm:cxn modelId="{48152BAE-72E1-41B0-B224-2221384B8712}" type="presOf" srcId="{02E67AA8-B0CF-453B-9315-F46A7F53DCE8}" destId="{9CB28AA3-2555-4894-8312-9A846589B2E1}" srcOrd="0" destOrd="0" presId="urn:microsoft.com/office/officeart/2005/8/layout/pList2"/>
    <dgm:cxn modelId="{4F776ACB-9E2B-4AA8-9C6F-CF0D92B78057}" type="presOf" srcId="{443F31CC-F6A1-4EA3-9682-11071337CDB0}" destId="{8495B41E-D61F-42D6-AE76-FFAAF8BAEA51}" srcOrd="0" destOrd="0" presId="urn:microsoft.com/office/officeart/2005/8/layout/pList2"/>
    <dgm:cxn modelId="{FB4733D8-387C-4397-B3BB-64D69C887312}" type="presOf" srcId="{9A35F657-00CD-4CFC-BD57-06AD73AF792B}" destId="{BB224B54-0630-4CA4-B54D-99F20116ABD8}" srcOrd="0" destOrd="0" presId="urn:microsoft.com/office/officeart/2005/8/layout/pList2"/>
    <dgm:cxn modelId="{A6878BD8-0ADE-47D3-814D-28243DC6E73C}" srcId="{443F31CC-F6A1-4EA3-9682-11071337CDB0}" destId="{02E67AA8-B0CF-453B-9315-F46A7F53DCE8}" srcOrd="2" destOrd="0" parTransId="{D7077D8C-943E-4656-BE6E-C8BFEFF2A5BB}" sibTransId="{5147FD85-ECE1-4A95-BDBF-2528734537ED}"/>
    <dgm:cxn modelId="{FF0AB4DF-08EA-443D-B354-516938BDFC16}" type="presOf" srcId="{777954B3-46C6-47D9-950F-5780FB2551DF}" destId="{8FD97C39-7472-4091-8FF2-4516FF49A5FA}" srcOrd="0" destOrd="0" presId="urn:microsoft.com/office/officeart/2005/8/layout/pList2"/>
    <dgm:cxn modelId="{1595218D-5CF8-48E8-85CA-73E3FEDB254E}" type="presParOf" srcId="{8495B41E-D61F-42D6-AE76-FFAAF8BAEA51}" destId="{EEBD7DE8-7CD8-4215-994E-EBEB1C08EBBF}" srcOrd="0" destOrd="0" presId="urn:microsoft.com/office/officeart/2005/8/layout/pList2"/>
    <dgm:cxn modelId="{D1557476-AED3-406C-88ED-31D2D226D24D}" type="presParOf" srcId="{8495B41E-D61F-42D6-AE76-FFAAF8BAEA51}" destId="{AD6C6FD5-7425-4628-91CE-72C024118B7C}" srcOrd="1" destOrd="0" presId="urn:microsoft.com/office/officeart/2005/8/layout/pList2"/>
    <dgm:cxn modelId="{6BAC91DF-4997-42AE-A691-08D1E217E11D}" type="presParOf" srcId="{AD6C6FD5-7425-4628-91CE-72C024118B7C}" destId="{F69F5B3F-6C0F-45D7-9C27-975F7C196E49}" srcOrd="0" destOrd="0" presId="urn:microsoft.com/office/officeart/2005/8/layout/pList2"/>
    <dgm:cxn modelId="{DBB85026-BF4F-4126-88BB-A9807DB38365}" type="presParOf" srcId="{F69F5B3F-6C0F-45D7-9C27-975F7C196E49}" destId="{814258AF-6D13-40BF-80FD-F85DC93F871A}" srcOrd="0" destOrd="0" presId="urn:microsoft.com/office/officeart/2005/8/layout/pList2"/>
    <dgm:cxn modelId="{9205F41A-C1D6-421A-9F1D-1FFB50E5F05F}" type="presParOf" srcId="{F69F5B3F-6C0F-45D7-9C27-975F7C196E49}" destId="{53AC1580-54FA-4C26-9C11-84493270D15F}" srcOrd="1" destOrd="0" presId="urn:microsoft.com/office/officeart/2005/8/layout/pList2"/>
    <dgm:cxn modelId="{3CF87DF4-1778-405F-9587-1B71717A3BF3}" type="presParOf" srcId="{F69F5B3F-6C0F-45D7-9C27-975F7C196E49}" destId="{10942C35-D418-406D-8E7A-569414CCD148}" srcOrd="2" destOrd="0" presId="urn:microsoft.com/office/officeart/2005/8/layout/pList2"/>
    <dgm:cxn modelId="{7A113939-BFDE-456D-98B2-3553F8C2F2E7}" type="presParOf" srcId="{AD6C6FD5-7425-4628-91CE-72C024118B7C}" destId="{4B47F5BE-2786-4970-8D37-2C8155E34B22}" srcOrd="1" destOrd="0" presId="urn:microsoft.com/office/officeart/2005/8/layout/pList2"/>
    <dgm:cxn modelId="{A8C95AF9-DCEB-426A-B551-7D446B62C8C8}" type="presParOf" srcId="{AD6C6FD5-7425-4628-91CE-72C024118B7C}" destId="{86D81036-29D5-4B20-9649-0EE1266231EA}" srcOrd="2" destOrd="0" presId="urn:microsoft.com/office/officeart/2005/8/layout/pList2"/>
    <dgm:cxn modelId="{B0926762-74CA-48E9-9C2E-EB055CDBC4FD}" type="presParOf" srcId="{86D81036-29D5-4B20-9649-0EE1266231EA}" destId="{816F8CAC-9ED7-4B2E-B4E5-C19C422E2573}" srcOrd="0" destOrd="0" presId="urn:microsoft.com/office/officeart/2005/8/layout/pList2"/>
    <dgm:cxn modelId="{4963F6C3-AFEC-4FC1-B389-1FD2A9DC0D2D}" type="presParOf" srcId="{86D81036-29D5-4B20-9649-0EE1266231EA}" destId="{7F6C5752-617F-4FC5-A7B4-0FD019A1C0CD}" srcOrd="1" destOrd="0" presId="urn:microsoft.com/office/officeart/2005/8/layout/pList2"/>
    <dgm:cxn modelId="{AD37BEFD-5535-4654-8E07-43B8F632E818}" type="presParOf" srcId="{86D81036-29D5-4B20-9649-0EE1266231EA}" destId="{EB630F17-B004-43C1-B63D-B50C42AEA899}" srcOrd="2" destOrd="0" presId="urn:microsoft.com/office/officeart/2005/8/layout/pList2"/>
    <dgm:cxn modelId="{27D96C72-7ACF-44EC-B393-D7DB721FD3CB}" type="presParOf" srcId="{AD6C6FD5-7425-4628-91CE-72C024118B7C}" destId="{8FD97C39-7472-4091-8FF2-4516FF49A5FA}" srcOrd="3" destOrd="0" presId="urn:microsoft.com/office/officeart/2005/8/layout/pList2"/>
    <dgm:cxn modelId="{6FB86CBE-764C-4E04-926C-8C8EF0FC2F72}" type="presParOf" srcId="{AD6C6FD5-7425-4628-91CE-72C024118B7C}" destId="{A7964914-21FB-4E66-828B-01A37FB08574}" srcOrd="4" destOrd="0" presId="urn:microsoft.com/office/officeart/2005/8/layout/pList2"/>
    <dgm:cxn modelId="{553F51BB-59BD-4CEA-83BD-7574A6CEF57A}" type="presParOf" srcId="{A7964914-21FB-4E66-828B-01A37FB08574}" destId="{9CB28AA3-2555-4894-8312-9A846589B2E1}" srcOrd="0" destOrd="0" presId="urn:microsoft.com/office/officeart/2005/8/layout/pList2"/>
    <dgm:cxn modelId="{040446CB-5E1A-414A-B442-2A6C5658609E}" type="presParOf" srcId="{A7964914-21FB-4E66-828B-01A37FB08574}" destId="{BD7DA69B-425F-4B03-B61E-37138AB82A03}" srcOrd="1" destOrd="0" presId="urn:microsoft.com/office/officeart/2005/8/layout/pList2"/>
    <dgm:cxn modelId="{18AB65AB-A905-4440-8394-C3E50A22BDEC}" type="presParOf" srcId="{A7964914-21FB-4E66-828B-01A37FB08574}" destId="{3E582F39-0EA3-4A7E-B8EA-7754FF97A57E}" srcOrd="2" destOrd="0" presId="urn:microsoft.com/office/officeart/2005/8/layout/pList2"/>
    <dgm:cxn modelId="{E5CEB36A-5113-41DB-9986-98F8588943EF}" type="presParOf" srcId="{AD6C6FD5-7425-4628-91CE-72C024118B7C}" destId="{4BB9D3FE-FF44-4D38-A2EA-0EFC8A6768F8}" srcOrd="5" destOrd="0" presId="urn:microsoft.com/office/officeart/2005/8/layout/pList2"/>
    <dgm:cxn modelId="{8BCA4A30-0948-4F2E-A998-97D331D3C8F2}" type="presParOf" srcId="{AD6C6FD5-7425-4628-91CE-72C024118B7C}" destId="{38188FBD-5ECF-44CC-AB8B-B95C053D26CF}" srcOrd="6" destOrd="0" presId="urn:microsoft.com/office/officeart/2005/8/layout/pList2"/>
    <dgm:cxn modelId="{57DF7146-7812-4BAC-9F90-A60227035AC6}" type="presParOf" srcId="{38188FBD-5ECF-44CC-AB8B-B95C053D26CF}" destId="{BB224B54-0630-4CA4-B54D-99F20116ABD8}" srcOrd="0" destOrd="0" presId="urn:microsoft.com/office/officeart/2005/8/layout/pList2"/>
    <dgm:cxn modelId="{B8EF79BD-C8D6-46F9-9B0A-4E5CF6122210}" type="presParOf" srcId="{38188FBD-5ECF-44CC-AB8B-B95C053D26CF}" destId="{10FCC6D2-4D1A-4594-8A1F-B2FDC8EEF9C7}" srcOrd="1" destOrd="0" presId="urn:microsoft.com/office/officeart/2005/8/layout/pList2"/>
    <dgm:cxn modelId="{014E3D3C-3F88-4CB8-A239-1A65B1110FE3}" type="presParOf" srcId="{38188FBD-5ECF-44CC-AB8B-B95C053D26CF}" destId="{B1C92249-0344-4C09-8BFD-38A98C326721}"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499358-73AB-462F-BC16-7964765AA9C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58879F4-BA91-48B7-9AB3-7A92BFDDB0AE}">
      <dgm:prSet/>
      <dgm:spPr/>
      <dgm:t>
        <a:bodyPr/>
        <a:lstStyle/>
        <a:p>
          <a:r>
            <a:rPr lang="en-US" dirty="0">
              <a:solidFill>
                <a:schemeClr val="tx1"/>
              </a:solidFill>
            </a:rPr>
            <a:t>In Remote sensing these diffuse reflectance from the surface is most important because diffuse reflections contains spectral information or the 'color' of the reflecting surface, whereas specular reflection do not contains any color it appears bright or dark in the imagery</a:t>
          </a:r>
        </a:p>
      </dgm:t>
    </dgm:pt>
    <dgm:pt modelId="{49FCD92D-F451-429E-8385-B293E0EEED98}" type="parTrans" cxnId="{71256415-B28F-4608-9F69-2878333B45C8}">
      <dgm:prSet/>
      <dgm:spPr/>
      <dgm:t>
        <a:bodyPr/>
        <a:lstStyle/>
        <a:p>
          <a:endParaRPr lang="en-US"/>
        </a:p>
      </dgm:t>
    </dgm:pt>
    <dgm:pt modelId="{6F3BB0CC-8E66-44B3-A4B0-3C232C35E3E1}" type="sibTrans" cxnId="{71256415-B28F-4608-9F69-2878333B45C8}">
      <dgm:prSet/>
      <dgm:spPr/>
      <dgm:t>
        <a:bodyPr/>
        <a:lstStyle/>
        <a:p>
          <a:endParaRPr lang="en-US"/>
        </a:p>
      </dgm:t>
    </dgm:pt>
    <dgm:pt modelId="{E1728958-D15B-4A35-8BCA-3012A097595E}" type="pres">
      <dgm:prSet presAssocID="{06499358-73AB-462F-BC16-7964765AA9CC}" presName="linear" presStyleCnt="0">
        <dgm:presLayoutVars>
          <dgm:animLvl val="lvl"/>
          <dgm:resizeHandles val="exact"/>
        </dgm:presLayoutVars>
      </dgm:prSet>
      <dgm:spPr/>
    </dgm:pt>
    <dgm:pt modelId="{A2D97BB4-78FF-49F0-8D6A-E13E0A4883A3}" type="pres">
      <dgm:prSet presAssocID="{E58879F4-BA91-48B7-9AB3-7A92BFDDB0AE}" presName="parentText" presStyleLbl="node1" presStyleIdx="0" presStyleCnt="1">
        <dgm:presLayoutVars>
          <dgm:chMax val="0"/>
          <dgm:bulletEnabled val="1"/>
        </dgm:presLayoutVars>
      </dgm:prSet>
      <dgm:spPr/>
    </dgm:pt>
  </dgm:ptLst>
  <dgm:cxnLst>
    <dgm:cxn modelId="{53DBB309-E79F-4CEE-A000-465AEF05629A}" type="presOf" srcId="{E58879F4-BA91-48B7-9AB3-7A92BFDDB0AE}" destId="{A2D97BB4-78FF-49F0-8D6A-E13E0A4883A3}" srcOrd="0" destOrd="0" presId="urn:microsoft.com/office/officeart/2005/8/layout/vList2"/>
    <dgm:cxn modelId="{71256415-B28F-4608-9F69-2878333B45C8}" srcId="{06499358-73AB-462F-BC16-7964765AA9CC}" destId="{E58879F4-BA91-48B7-9AB3-7A92BFDDB0AE}" srcOrd="0" destOrd="0" parTransId="{49FCD92D-F451-429E-8385-B293E0EEED98}" sibTransId="{6F3BB0CC-8E66-44B3-A4B0-3C232C35E3E1}"/>
    <dgm:cxn modelId="{70E999F5-DB8C-448E-AF24-2F907111D215}" type="presOf" srcId="{06499358-73AB-462F-BC16-7964765AA9CC}" destId="{E1728958-D15B-4A35-8BCA-3012A097595E}" srcOrd="0" destOrd="0" presId="urn:microsoft.com/office/officeart/2005/8/layout/vList2"/>
    <dgm:cxn modelId="{02163CC5-3F0C-4FCC-A544-F772CA61FCF6}" type="presParOf" srcId="{E1728958-D15B-4A35-8BCA-3012A097595E}" destId="{A2D97BB4-78FF-49F0-8D6A-E13E0A4883A3}"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1F06BE-7711-43EF-87AA-D42960658768}"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n-US"/>
        </a:p>
      </dgm:t>
    </dgm:pt>
    <dgm:pt modelId="{5B07CD24-CBB4-4C7E-98B5-7CF0AE3E59D2}">
      <dgm:prSet/>
      <dgm:spPr/>
      <dgm:t>
        <a:bodyPr/>
        <a:lstStyle/>
        <a:p>
          <a:pPr>
            <a:buNone/>
          </a:pPr>
          <a:r>
            <a:rPr lang="en-US" b="1" dirty="0"/>
            <a:t>Ground-borne</a:t>
          </a:r>
          <a:r>
            <a:rPr lang="en-US" dirty="0"/>
            <a:t> remote sensing uses sensors positioned close to the ground via tripods, buildings, handheld devices, or moving vehicles.</a:t>
          </a:r>
        </a:p>
      </dgm:t>
    </dgm:pt>
    <dgm:pt modelId="{29C2DBA8-4B1D-429A-91AB-9722585EDBEB}" type="parTrans" cxnId="{000CDFA0-E454-4262-954C-985DD551F0BD}">
      <dgm:prSet/>
      <dgm:spPr/>
      <dgm:t>
        <a:bodyPr/>
        <a:lstStyle/>
        <a:p>
          <a:endParaRPr lang="en-US"/>
        </a:p>
      </dgm:t>
    </dgm:pt>
    <dgm:pt modelId="{55E76580-AB8A-451B-8E43-D3FD3DBED1BF}" type="sibTrans" cxnId="{000CDFA0-E454-4262-954C-985DD551F0BD}">
      <dgm:prSet/>
      <dgm:spPr/>
      <dgm:t>
        <a:bodyPr/>
        <a:lstStyle/>
        <a:p>
          <a:endParaRPr lang="en-US"/>
        </a:p>
      </dgm:t>
    </dgm:pt>
    <dgm:pt modelId="{019938DD-4BCE-4E0F-AF2A-1262467EC9B7}">
      <dgm:prSet/>
      <dgm:spPr/>
      <dgm:t>
        <a:bodyPr/>
        <a:lstStyle/>
        <a:p>
          <a:r>
            <a:rPr lang="en-US" b="1" dirty="0"/>
            <a:t>Spaceborne </a:t>
          </a:r>
          <a:r>
            <a:rPr lang="en-US" dirty="0"/>
            <a:t>remote sensing involves sensors mounted on satellites in nearly circular orbits (eccentricity &lt;0.01), offering high speed, a large field of view, and continuous global coverage.</a:t>
          </a:r>
        </a:p>
      </dgm:t>
    </dgm:pt>
    <dgm:pt modelId="{063972C9-560F-436F-B89C-F8FA9B990278}" type="parTrans" cxnId="{25233704-7249-4C4E-AF8D-026EDA846947}">
      <dgm:prSet/>
      <dgm:spPr/>
      <dgm:t>
        <a:bodyPr/>
        <a:lstStyle/>
        <a:p>
          <a:endParaRPr lang="en-US"/>
        </a:p>
      </dgm:t>
    </dgm:pt>
    <dgm:pt modelId="{694630F8-256D-4517-8377-E10C1DD9F2A7}" type="sibTrans" cxnId="{25233704-7249-4C4E-AF8D-026EDA846947}">
      <dgm:prSet/>
      <dgm:spPr/>
      <dgm:t>
        <a:bodyPr/>
        <a:lstStyle/>
        <a:p>
          <a:endParaRPr lang="en-US"/>
        </a:p>
      </dgm:t>
    </dgm:pt>
    <dgm:pt modelId="{E5CEE309-6BF5-4F30-9171-E408F3B06E16}">
      <dgm:prSet/>
      <dgm:spPr/>
      <dgm:t>
        <a:bodyPr/>
        <a:lstStyle/>
        <a:p>
          <a:r>
            <a:rPr lang="en-US" b="1" dirty="0"/>
            <a:t>Airborne</a:t>
          </a:r>
          <a:r>
            <a:rPr lang="en-US" dirty="0"/>
            <a:t> remote sensing uses aircraft, previously pigeons, balloons, or kites, providing flexible altitude choices and timely data acquisition.</a:t>
          </a:r>
        </a:p>
      </dgm:t>
    </dgm:pt>
    <dgm:pt modelId="{6D88E4B1-ACBB-4D1A-B52D-AFFDC1CA2D5A}" type="parTrans" cxnId="{885EF289-75E1-46EF-B170-A9F0221ABFDF}">
      <dgm:prSet/>
      <dgm:spPr/>
      <dgm:t>
        <a:bodyPr/>
        <a:lstStyle/>
        <a:p>
          <a:endParaRPr lang="en-US"/>
        </a:p>
      </dgm:t>
    </dgm:pt>
    <dgm:pt modelId="{F10540F6-6856-4C3E-91DC-B6497F1C43F4}" type="sibTrans" cxnId="{885EF289-75E1-46EF-B170-A9F0221ABFDF}">
      <dgm:prSet/>
      <dgm:spPr/>
      <dgm:t>
        <a:bodyPr/>
        <a:lstStyle/>
        <a:p>
          <a:endParaRPr lang="en-US"/>
        </a:p>
      </dgm:t>
    </dgm:pt>
    <dgm:pt modelId="{CD7E41B4-5C1B-40D2-9A67-E970E60961DB}" type="pres">
      <dgm:prSet presAssocID="{BD1F06BE-7711-43EF-87AA-D42960658768}" presName="linear" presStyleCnt="0">
        <dgm:presLayoutVars>
          <dgm:dir/>
          <dgm:resizeHandles val="exact"/>
        </dgm:presLayoutVars>
      </dgm:prSet>
      <dgm:spPr/>
    </dgm:pt>
    <dgm:pt modelId="{4F876ECD-17D3-411A-9EF6-5FF355265437}" type="pres">
      <dgm:prSet presAssocID="{5B07CD24-CBB4-4C7E-98B5-7CF0AE3E59D2}" presName="comp" presStyleCnt="0"/>
      <dgm:spPr/>
    </dgm:pt>
    <dgm:pt modelId="{1361785B-A20C-4F21-8A34-A78E5687A7CF}" type="pres">
      <dgm:prSet presAssocID="{5B07CD24-CBB4-4C7E-98B5-7CF0AE3E59D2}" presName="box" presStyleLbl="node1" presStyleIdx="0" presStyleCnt="3"/>
      <dgm:spPr/>
    </dgm:pt>
    <dgm:pt modelId="{35B9AF3E-270E-4CD5-84ED-24F1F93B1280}" type="pres">
      <dgm:prSet presAssocID="{5B07CD24-CBB4-4C7E-98B5-7CF0AE3E59D2}"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dgm:spPr>
    </dgm:pt>
    <dgm:pt modelId="{E3E22A35-2DC7-4C04-9A51-A5D746402477}" type="pres">
      <dgm:prSet presAssocID="{5B07CD24-CBB4-4C7E-98B5-7CF0AE3E59D2}" presName="text" presStyleLbl="node1" presStyleIdx="0" presStyleCnt="3">
        <dgm:presLayoutVars>
          <dgm:bulletEnabled val="1"/>
        </dgm:presLayoutVars>
      </dgm:prSet>
      <dgm:spPr/>
    </dgm:pt>
    <dgm:pt modelId="{4879B180-BB84-4ED0-91FC-4BB7A4E77212}" type="pres">
      <dgm:prSet presAssocID="{55E76580-AB8A-451B-8E43-D3FD3DBED1BF}" presName="spacer" presStyleCnt="0"/>
      <dgm:spPr/>
    </dgm:pt>
    <dgm:pt modelId="{E3FC3AA5-AD60-42B9-A9FC-D08F0DF2FDF2}" type="pres">
      <dgm:prSet presAssocID="{019938DD-4BCE-4E0F-AF2A-1262467EC9B7}" presName="comp" presStyleCnt="0"/>
      <dgm:spPr/>
    </dgm:pt>
    <dgm:pt modelId="{27274A19-D72B-4600-BB16-4ECAA9961ADD}" type="pres">
      <dgm:prSet presAssocID="{019938DD-4BCE-4E0F-AF2A-1262467EC9B7}" presName="box" presStyleLbl="node1" presStyleIdx="1" presStyleCnt="3"/>
      <dgm:spPr/>
    </dgm:pt>
    <dgm:pt modelId="{631E4A9C-0378-473D-9146-13B6D3F2DA86}" type="pres">
      <dgm:prSet presAssocID="{019938DD-4BCE-4E0F-AF2A-1262467EC9B7}" presName="img"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dgm:spPr>
    </dgm:pt>
    <dgm:pt modelId="{29128974-47E0-4BB4-A1F3-A37F1DF074BC}" type="pres">
      <dgm:prSet presAssocID="{019938DD-4BCE-4E0F-AF2A-1262467EC9B7}" presName="text" presStyleLbl="node1" presStyleIdx="1" presStyleCnt="3">
        <dgm:presLayoutVars>
          <dgm:bulletEnabled val="1"/>
        </dgm:presLayoutVars>
      </dgm:prSet>
      <dgm:spPr/>
    </dgm:pt>
    <dgm:pt modelId="{387775B4-4BD2-42AE-AF6B-46AA3EB557A0}" type="pres">
      <dgm:prSet presAssocID="{694630F8-256D-4517-8377-E10C1DD9F2A7}" presName="spacer" presStyleCnt="0"/>
      <dgm:spPr/>
    </dgm:pt>
    <dgm:pt modelId="{744AF6B1-B5B1-410D-AB99-C5931F4A1EE7}" type="pres">
      <dgm:prSet presAssocID="{E5CEE309-6BF5-4F30-9171-E408F3B06E16}" presName="comp" presStyleCnt="0"/>
      <dgm:spPr/>
    </dgm:pt>
    <dgm:pt modelId="{FB993E94-0FCC-4D92-9605-E1A54110185F}" type="pres">
      <dgm:prSet presAssocID="{E5CEE309-6BF5-4F30-9171-E408F3B06E16}" presName="box" presStyleLbl="node1" presStyleIdx="2" presStyleCnt="3"/>
      <dgm:spPr/>
    </dgm:pt>
    <dgm:pt modelId="{CBAD3639-A500-4461-9E60-7705363A2F25}" type="pres">
      <dgm:prSet presAssocID="{E5CEE309-6BF5-4F30-9171-E408F3B06E16}"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dgm:spPr>
    </dgm:pt>
    <dgm:pt modelId="{F40F3CBE-CFF0-41B8-AF6A-604F5ADFD464}" type="pres">
      <dgm:prSet presAssocID="{E5CEE309-6BF5-4F30-9171-E408F3B06E16}" presName="text" presStyleLbl="node1" presStyleIdx="2" presStyleCnt="3">
        <dgm:presLayoutVars>
          <dgm:bulletEnabled val="1"/>
        </dgm:presLayoutVars>
      </dgm:prSet>
      <dgm:spPr/>
    </dgm:pt>
  </dgm:ptLst>
  <dgm:cxnLst>
    <dgm:cxn modelId="{25233704-7249-4C4E-AF8D-026EDA846947}" srcId="{BD1F06BE-7711-43EF-87AA-D42960658768}" destId="{019938DD-4BCE-4E0F-AF2A-1262467EC9B7}" srcOrd="1" destOrd="0" parTransId="{063972C9-560F-436F-B89C-F8FA9B990278}" sibTransId="{694630F8-256D-4517-8377-E10C1DD9F2A7}"/>
    <dgm:cxn modelId="{C171AA23-A557-4FDC-B418-35ED4B44C4F4}" type="presOf" srcId="{5B07CD24-CBB4-4C7E-98B5-7CF0AE3E59D2}" destId="{1361785B-A20C-4F21-8A34-A78E5687A7CF}" srcOrd="0" destOrd="0" presId="urn:microsoft.com/office/officeart/2005/8/layout/vList4"/>
    <dgm:cxn modelId="{8AB86331-BC6B-47F0-AB29-75AF1276C0FD}" type="presOf" srcId="{BD1F06BE-7711-43EF-87AA-D42960658768}" destId="{CD7E41B4-5C1B-40D2-9A67-E970E60961DB}" srcOrd="0" destOrd="0" presId="urn:microsoft.com/office/officeart/2005/8/layout/vList4"/>
    <dgm:cxn modelId="{885EF289-75E1-46EF-B170-A9F0221ABFDF}" srcId="{BD1F06BE-7711-43EF-87AA-D42960658768}" destId="{E5CEE309-6BF5-4F30-9171-E408F3B06E16}" srcOrd="2" destOrd="0" parTransId="{6D88E4B1-ACBB-4D1A-B52D-AFFDC1CA2D5A}" sibTransId="{F10540F6-6856-4C3E-91DC-B6497F1C43F4}"/>
    <dgm:cxn modelId="{53D44C8E-8599-4ED3-9EC7-B0D6D34880DA}" type="presOf" srcId="{019938DD-4BCE-4E0F-AF2A-1262467EC9B7}" destId="{27274A19-D72B-4600-BB16-4ECAA9961ADD}" srcOrd="0" destOrd="0" presId="urn:microsoft.com/office/officeart/2005/8/layout/vList4"/>
    <dgm:cxn modelId="{B175279E-33C5-474E-A76F-2ADF0297B36A}" type="presOf" srcId="{019938DD-4BCE-4E0F-AF2A-1262467EC9B7}" destId="{29128974-47E0-4BB4-A1F3-A37F1DF074BC}" srcOrd="1" destOrd="0" presId="urn:microsoft.com/office/officeart/2005/8/layout/vList4"/>
    <dgm:cxn modelId="{000CDFA0-E454-4262-954C-985DD551F0BD}" srcId="{BD1F06BE-7711-43EF-87AA-D42960658768}" destId="{5B07CD24-CBB4-4C7E-98B5-7CF0AE3E59D2}" srcOrd="0" destOrd="0" parTransId="{29C2DBA8-4B1D-429A-91AB-9722585EDBEB}" sibTransId="{55E76580-AB8A-451B-8E43-D3FD3DBED1BF}"/>
    <dgm:cxn modelId="{91846CBD-09F9-4B40-A4BB-C6A9BA415956}" type="presOf" srcId="{E5CEE309-6BF5-4F30-9171-E408F3B06E16}" destId="{FB993E94-0FCC-4D92-9605-E1A54110185F}" srcOrd="0" destOrd="0" presId="urn:microsoft.com/office/officeart/2005/8/layout/vList4"/>
    <dgm:cxn modelId="{D63768D4-D1C7-45D6-9E04-490DDF8EB41A}" type="presOf" srcId="{E5CEE309-6BF5-4F30-9171-E408F3B06E16}" destId="{F40F3CBE-CFF0-41B8-AF6A-604F5ADFD464}" srcOrd="1" destOrd="0" presId="urn:microsoft.com/office/officeart/2005/8/layout/vList4"/>
    <dgm:cxn modelId="{03914ED7-4D33-410D-9C17-85B2EB779724}" type="presOf" srcId="{5B07CD24-CBB4-4C7E-98B5-7CF0AE3E59D2}" destId="{E3E22A35-2DC7-4C04-9A51-A5D746402477}" srcOrd="1" destOrd="0" presId="urn:microsoft.com/office/officeart/2005/8/layout/vList4"/>
    <dgm:cxn modelId="{CF3BE08C-E699-47A9-939C-62C280D84D12}" type="presParOf" srcId="{CD7E41B4-5C1B-40D2-9A67-E970E60961DB}" destId="{4F876ECD-17D3-411A-9EF6-5FF355265437}" srcOrd="0" destOrd="0" presId="urn:microsoft.com/office/officeart/2005/8/layout/vList4"/>
    <dgm:cxn modelId="{B44F8A8D-208F-47EF-ADA7-43E5B28390CA}" type="presParOf" srcId="{4F876ECD-17D3-411A-9EF6-5FF355265437}" destId="{1361785B-A20C-4F21-8A34-A78E5687A7CF}" srcOrd="0" destOrd="0" presId="urn:microsoft.com/office/officeart/2005/8/layout/vList4"/>
    <dgm:cxn modelId="{78C47A57-D9FD-47B0-A0B1-3CCF1BACA8CF}" type="presParOf" srcId="{4F876ECD-17D3-411A-9EF6-5FF355265437}" destId="{35B9AF3E-270E-4CD5-84ED-24F1F93B1280}" srcOrd="1" destOrd="0" presId="urn:microsoft.com/office/officeart/2005/8/layout/vList4"/>
    <dgm:cxn modelId="{6A4FB944-9D75-49D8-95BF-1729ADA9FF5E}" type="presParOf" srcId="{4F876ECD-17D3-411A-9EF6-5FF355265437}" destId="{E3E22A35-2DC7-4C04-9A51-A5D746402477}" srcOrd="2" destOrd="0" presId="urn:microsoft.com/office/officeart/2005/8/layout/vList4"/>
    <dgm:cxn modelId="{875AB5F3-3A05-404D-9828-8557206FEB29}" type="presParOf" srcId="{CD7E41B4-5C1B-40D2-9A67-E970E60961DB}" destId="{4879B180-BB84-4ED0-91FC-4BB7A4E77212}" srcOrd="1" destOrd="0" presId="urn:microsoft.com/office/officeart/2005/8/layout/vList4"/>
    <dgm:cxn modelId="{872A689E-D275-4E67-B251-C5E672315EEE}" type="presParOf" srcId="{CD7E41B4-5C1B-40D2-9A67-E970E60961DB}" destId="{E3FC3AA5-AD60-42B9-A9FC-D08F0DF2FDF2}" srcOrd="2" destOrd="0" presId="urn:microsoft.com/office/officeart/2005/8/layout/vList4"/>
    <dgm:cxn modelId="{4CE972E7-E646-4BCF-BA83-48981C70B7A5}" type="presParOf" srcId="{E3FC3AA5-AD60-42B9-A9FC-D08F0DF2FDF2}" destId="{27274A19-D72B-4600-BB16-4ECAA9961ADD}" srcOrd="0" destOrd="0" presId="urn:microsoft.com/office/officeart/2005/8/layout/vList4"/>
    <dgm:cxn modelId="{8EC9D158-F5F2-411C-8154-8939871522F9}" type="presParOf" srcId="{E3FC3AA5-AD60-42B9-A9FC-D08F0DF2FDF2}" destId="{631E4A9C-0378-473D-9146-13B6D3F2DA86}" srcOrd="1" destOrd="0" presId="urn:microsoft.com/office/officeart/2005/8/layout/vList4"/>
    <dgm:cxn modelId="{C74E21F0-9808-459A-ABE2-4C385AA54B76}" type="presParOf" srcId="{E3FC3AA5-AD60-42B9-A9FC-D08F0DF2FDF2}" destId="{29128974-47E0-4BB4-A1F3-A37F1DF074BC}" srcOrd="2" destOrd="0" presId="urn:microsoft.com/office/officeart/2005/8/layout/vList4"/>
    <dgm:cxn modelId="{6710564B-3D70-46F8-814C-111DE5A5B582}" type="presParOf" srcId="{CD7E41B4-5C1B-40D2-9A67-E970E60961DB}" destId="{387775B4-4BD2-42AE-AF6B-46AA3EB557A0}" srcOrd="3" destOrd="0" presId="urn:microsoft.com/office/officeart/2005/8/layout/vList4"/>
    <dgm:cxn modelId="{A32F688D-295C-46AE-9123-BDFCCD6D6201}" type="presParOf" srcId="{CD7E41B4-5C1B-40D2-9A67-E970E60961DB}" destId="{744AF6B1-B5B1-410D-AB99-C5931F4A1EE7}" srcOrd="4" destOrd="0" presId="urn:microsoft.com/office/officeart/2005/8/layout/vList4"/>
    <dgm:cxn modelId="{7243B3BE-5EA8-44C1-89D7-03EBB520D6A1}" type="presParOf" srcId="{744AF6B1-B5B1-410D-AB99-C5931F4A1EE7}" destId="{FB993E94-0FCC-4D92-9605-E1A54110185F}" srcOrd="0" destOrd="0" presId="urn:microsoft.com/office/officeart/2005/8/layout/vList4"/>
    <dgm:cxn modelId="{86449A4B-64E6-4C4E-981F-51BDB0DAABC1}" type="presParOf" srcId="{744AF6B1-B5B1-410D-AB99-C5931F4A1EE7}" destId="{CBAD3639-A500-4461-9E60-7705363A2F25}" srcOrd="1" destOrd="0" presId="urn:microsoft.com/office/officeart/2005/8/layout/vList4"/>
    <dgm:cxn modelId="{E4C1C3D8-EB43-467E-BD60-FC34BE62FA76}" type="presParOf" srcId="{744AF6B1-B5B1-410D-AB99-C5931F4A1EE7}" destId="{F40F3CBE-CFF0-41B8-AF6A-604F5ADFD46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9F3AF2-1E1E-4660-99D0-306F27D28251}" type="doc">
      <dgm:prSet loTypeId="urn:microsoft.com/office/officeart/2008/layout/VerticalCurvedList" loCatId="list" qsTypeId="urn:microsoft.com/office/officeart/2005/8/quickstyle/simple1" qsCatId="simple" csTypeId="urn:microsoft.com/office/officeart/2005/8/colors/accent1_3" csCatId="accent1" phldr="1"/>
      <dgm:spPr/>
      <dgm:t>
        <a:bodyPr/>
        <a:lstStyle/>
        <a:p>
          <a:endParaRPr lang="en-US"/>
        </a:p>
      </dgm:t>
    </dgm:pt>
    <dgm:pt modelId="{97302D2D-A2B2-40FD-BE66-91BFC7DC9329}">
      <dgm:prSet custT="1"/>
      <dgm:spPr>
        <a:solidFill>
          <a:schemeClr val="bg2">
            <a:lumMod val="75000"/>
          </a:schemeClr>
        </a:solidFill>
      </dgm:spPr>
      <dgm:t>
        <a:bodyPr/>
        <a:lstStyle/>
        <a:p>
          <a:r>
            <a:rPr lang="en-US" sz="2400" dirty="0">
              <a:solidFill>
                <a:schemeClr val="tx1"/>
              </a:solidFill>
            </a:rPr>
            <a:t>Distance = </a:t>
          </a:r>
          <a:r>
            <a:rPr lang="en-US" sz="2400" b="0" dirty="0">
              <a:solidFill>
                <a:schemeClr val="tx1"/>
              </a:solidFill>
            </a:rPr>
            <a:t>Spatial resolution</a:t>
          </a:r>
        </a:p>
      </dgm:t>
    </dgm:pt>
    <dgm:pt modelId="{0B445768-8297-4FA4-B0C0-5061A5AA5E8D}" type="parTrans" cxnId="{1005AED1-D89E-415E-83BA-DEE285A7D24E}">
      <dgm:prSet/>
      <dgm:spPr/>
      <dgm:t>
        <a:bodyPr/>
        <a:lstStyle/>
        <a:p>
          <a:endParaRPr lang="en-US"/>
        </a:p>
      </dgm:t>
    </dgm:pt>
    <dgm:pt modelId="{DDC1746C-6BB9-49DE-BCF9-F50B87AD6650}" type="sibTrans" cxnId="{1005AED1-D89E-415E-83BA-DEE285A7D24E}">
      <dgm:prSet/>
      <dgm:spPr/>
      <dgm:t>
        <a:bodyPr/>
        <a:lstStyle/>
        <a:p>
          <a:endParaRPr lang="en-US"/>
        </a:p>
      </dgm:t>
    </dgm:pt>
    <dgm:pt modelId="{42822DDA-4734-4A05-8B5F-DD40D21324BE}">
      <dgm:prSet custT="1"/>
      <dgm:spPr>
        <a:solidFill>
          <a:schemeClr val="bg2">
            <a:lumMod val="75000"/>
          </a:schemeClr>
        </a:solidFill>
      </dgm:spPr>
      <dgm:t>
        <a:bodyPr/>
        <a:lstStyle/>
        <a:p>
          <a:r>
            <a:rPr lang="en-US" sz="2400" dirty="0">
              <a:solidFill>
                <a:schemeClr val="tx1"/>
              </a:solidFill>
            </a:rPr>
            <a:t>Wavelength band = </a:t>
          </a:r>
          <a:r>
            <a:rPr lang="en-US" sz="2400" b="0" dirty="0">
              <a:solidFill>
                <a:schemeClr val="tx1"/>
              </a:solidFill>
            </a:rPr>
            <a:t>Spectral resolution</a:t>
          </a:r>
        </a:p>
      </dgm:t>
    </dgm:pt>
    <dgm:pt modelId="{09EEAB7D-282A-47B5-B6C7-1540D1CEB81A}" type="parTrans" cxnId="{2772F93C-222D-4D34-8ADB-6E7A12D140A4}">
      <dgm:prSet/>
      <dgm:spPr/>
      <dgm:t>
        <a:bodyPr/>
        <a:lstStyle/>
        <a:p>
          <a:endParaRPr lang="en-US"/>
        </a:p>
      </dgm:t>
    </dgm:pt>
    <dgm:pt modelId="{DA285DAC-2363-4BD7-B708-8C1F2E83F384}" type="sibTrans" cxnId="{2772F93C-222D-4D34-8ADB-6E7A12D140A4}">
      <dgm:prSet/>
      <dgm:spPr/>
      <dgm:t>
        <a:bodyPr/>
        <a:lstStyle/>
        <a:p>
          <a:endParaRPr lang="en-US"/>
        </a:p>
      </dgm:t>
    </dgm:pt>
    <dgm:pt modelId="{84A6BC54-9850-439A-BC8A-D5A6E1E4EA4F}">
      <dgm:prSet custT="1"/>
      <dgm:spPr>
        <a:solidFill>
          <a:schemeClr val="bg2">
            <a:lumMod val="75000"/>
          </a:schemeClr>
        </a:solidFill>
      </dgm:spPr>
      <dgm:t>
        <a:bodyPr/>
        <a:lstStyle/>
        <a:p>
          <a:r>
            <a:rPr lang="en-US" sz="2400" dirty="0">
              <a:solidFill>
                <a:schemeClr val="tx1"/>
              </a:solidFill>
            </a:rPr>
            <a:t>Radiation quantity = </a:t>
          </a:r>
          <a:r>
            <a:rPr lang="en-US" sz="2400" b="0" dirty="0">
              <a:solidFill>
                <a:schemeClr val="tx1"/>
              </a:solidFill>
            </a:rPr>
            <a:t>Radiometric resolution</a:t>
          </a:r>
        </a:p>
      </dgm:t>
    </dgm:pt>
    <dgm:pt modelId="{F8502252-3393-4C28-8DC6-07EDDC68EDBD}" type="parTrans" cxnId="{AFC38AAC-20AA-4901-A6BB-906E6168B85B}">
      <dgm:prSet/>
      <dgm:spPr/>
      <dgm:t>
        <a:bodyPr/>
        <a:lstStyle/>
        <a:p>
          <a:endParaRPr lang="en-US"/>
        </a:p>
      </dgm:t>
    </dgm:pt>
    <dgm:pt modelId="{C12C990E-D7B1-48DE-B040-F934D48514C2}" type="sibTrans" cxnId="{AFC38AAC-20AA-4901-A6BB-906E6168B85B}">
      <dgm:prSet/>
      <dgm:spPr/>
      <dgm:t>
        <a:bodyPr/>
        <a:lstStyle/>
        <a:p>
          <a:endParaRPr lang="en-US"/>
        </a:p>
      </dgm:t>
    </dgm:pt>
    <dgm:pt modelId="{47890037-99D0-4A57-8153-E773CC0FFFE4}">
      <dgm:prSet custT="1"/>
      <dgm:spPr>
        <a:solidFill>
          <a:schemeClr val="bg2">
            <a:lumMod val="75000"/>
          </a:schemeClr>
        </a:solidFill>
      </dgm:spPr>
      <dgm:t>
        <a:bodyPr/>
        <a:lstStyle/>
        <a:p>
          <a:r>
            <a:rPr lang="en-US" sz="2400" dirty="0">
              <a:solidFill>
                <a:schemeClr val="tx1"/>
              </a:solidFill>
            </a:rPr>
            <a:t>Time = </a:t>
          </a:r>
          <a:r>
            <a:rPr lang="en-US" sz="2400" b="0" dirty="0">
              <a:solidFill>
                <a:schemeClr val="tx1"/>
              </a:solidFill>
            </a:rPr>
            <a:t>Temporal resolution</a:t>
          </a:r>
        </a:p>
      </dgm:t>
    </dgm:pt>
    <dgm:pt modelId="{BFB7213D-5507-4EB9-A02E-0E9F95846C5C}" type="parTrans" cxnId="{AB6C76AA-D4CB-4E01-9C4B-4F2AB4C2A403}">
      <dgm:prSet/>
      <dgm:spPr/>
      <dgm:t>
        <a:bodyPr/>
        <a:lstStyle/>
        <a:p>
          <a:endParaRPr lang="en-US"/>
        </a:p>
      </dgm:t>
    </dgm:pt>
    <dgm:pt modelId="{EAEFEA32-F615-46D4-9ECB-1B386C0F88C7}" type="sibTrans" cxnId="{AB6C76AA-D4CB-4E01-9C4B-4F2AB4C2A403}">
      <dgm:prSet/>
      <dgm:spPr/>
      <dgm:t>
        <a:bodyPr/>
        <a:lstStyle/>
        <a:p>
          <a:endParaRPr lang="en-US"/>
        </a:p>
      </dgm:t>
    </dgm:pt>
    <dgm:pt modelId="{663520DE-6F28-40A8-B2DE-BECFA2312816}" type="pres">
      <dgm:prSet presAssocID="{EE9F3AF2-1E1E-4660-99D0-306F27D28251}" presName="Name0" presStyleCnt="0">
        <dgm:presLayoutVars>
          <dgm:chMax val="7"/>
          <dgm:chPref val="7"/>
          <dgm:dir/>
        </dgm:presLayoutVars>
      </dgm:prSet>
      <dgm:spPr/>
    </dgm:pt>
    <dgm:pt modelId="{7261FB82-1DD9-4A65-84DE-60FA8ADF53D3}" type="pres">
      <dgm:prSet presAssocID="{EE9F3AF2-1E1E-4660-99D0-306F27D28251}" presName="Name1" presStyleCnt="0"/>
      <dgm:spPr/>
    </dgm:pt>
    <dgm:pt modelId="{8873D1D4-5BB2-4CF8-A7AC-752E5577B22D}" type="pres">
      <dgm:prSet presAssocID="{EE9F3AF2-1E1E-4660-99D0-306F27D28251}" presName="cycle" presStyleCnt="0"/>
      <dgm:spPr/>
    </dgm:pt>
    <dgm:pt modelId="{CA6917A5-6AA6-4005-A390-FE18E469AB1C}" type="pres">
      <dgm:prSet presAssocID="{EE9F3AF2-1E1E-4660-99D0-306F27D28251}" presName="srcNode" presStyleLbl="node1" presStyleIdx="0" presStyleCnt="4"/>
      <dgm:spPr/>
    </dgm:pt>
    <dgm:pt modelId="{08481646-C83A-47B0-80C0-9E502A7461D3}" type="pres">
      <dgm:prSet presAssocID="{EE9F3AF2-1E1E-4660-99D0-306F27D28251}" presName="conn" presStyleLbl="parChTrans1D2" presStyleIdx="0" presStyleCnt="1"/>
      <dgm:spPr/>
    </dgm:pt>
    <dgm:pt modelId="{F7388282-514F-4653-91A8-F3611E3B9BEF}" type="pres">
      <dgm:prSet presAssocID="{EE9F3AF2-1E1E-4660-99D0-306F27D28251}" presName="extraNode" presStyleLbl="node1" presStyleIdx="0" presStyleCnt="4"/>
      <dgm:spPr/>
    </dgm:pt>
    <dgm:pt modelId="{1CF88795-3A68-41D5-B24A-3FA58FF3A61A}" type="pres">
      <dgm:prSet presAssocID="{EE9F3AF2-1E1E-4660-99D0-306F27D28251}" presName="dstNode" presStyleLbl="node1" presStyleIdx="0" presStyleCnt="4"/>
      <dgm:spPr/>
    </dgm:pt>
    <dgm:pt modelId="{248E65EC-E206-469E-B70C-34BE42337E2C}" type="pres">
      <dgm:prSet presAssocID="{97302D2D-A2B2-40FD-BE66-91BFC7DC9329}" presName="text_1" presStyleLbl="node1" presStyleIdx="0" presStyleCnt="4" custLinFactNeighborY="-401">
        <dgm:presLayoutVars>
          <dgm:bulletEnabled val="1"/>
        </dgm:presLayoutVars>
      </dgm:prSet>
      <dgm:spPr/>
    </dgm:pt>
    <dgm:pt modelId="{54888FFB-5403-4D3C-B84E-217DE8122D1A}" type="pres">
      <dgm:prSet presAssocID="{97302D2D-A2B2-40FD-BE66-91BFC7DC9329}" presName="accent_1" presStyleCnt="0"/>
      <dgm:spPr/>
    </dgm:pt>
    <dgm:pt modelId="{EC8C1F45-D34C-41C1-B286-4CCFA935200F}" type="pres">
      <dgm:prSet presAssocID="{97302D2D-A2B2-40FD-BE66-91BFC7DC9329}" presName="accentRepeatNode" presStyleLbl="solidFgAcc1" presStyleIdx="0" presStyleCnt="4"/>
      <dgm:spPr/>
    </dgm:pt>
    <dgm:pt modelId="{325EAA9D-D389-4BA5-82C7-DCBBE5DF286F}" type="pres">
      <dgm:prSet presAssocID="{42822DDA-4734-4A05-8B5F-DD40D21324BE}" presName="text_2" presStyleLbl="node1" presStyleIdx="1" presStyleCnt="4">
        <dgm:presLayoutVars>
          <dgm:bulletEnabled val="1"/>
        </dgm:presLayoutVars>
      </dgm:prSet>
      <dgm:spPr/>
    </dgm:pt>
    <dgm:pt modelId="{6E4B8599-8701-44B4-B755-D8C66E9BD3BE}" type="pres">
      <dgm:prSet presAssocID="{42822DDA-4734-4A05-8B5F-DD40D21324BE}" presName="accent_2" presStyleCnt="0"/>
      <dgm:spPr/>
    </dgm:pt>
    <dgm:pt modelId="{2BF42DF7-20A6-43E1-AE65-0BDFA3409A66}" type="pres">
      <dgm:prSet presAssocID="{42822DDA-4734-4A05-8B5F-DD40D21324BE}" presName="accentRepeatNode" presStyleLbl="solidFgAcc1" presStyleIdx="1" presStyleCnt="4"/>
      <dgm:spPr/>
    </dgm:pt>
    <dgm:pt modelId="{4D6C49BE-8B85-47F6-A83C-981A60E3BAA3}" type="pres">
      <dgm:prSet presAssocID="{84A6BC54-9850-439A-BC8A-D5A6E1E4EA4F}" presName="text_3" presStyleLbl="node1" presStyleIdx="2" presStyleCnt="4">
        <dgm:presLayoutVars>
          <dgm:bulletEnabled val="1"/>
        </dgm:presLayoutVars>
      </dgm:prSet>
      <dgm:spPr/>
    </dgm:pt>
    <dgm:pt modelId="{A972384C-4951-430C-A646-4AE683A40091}" type="pres">
      <dgm:prSet presAssocID="{84A6BC54-9850-439A-BC8A-D5A6E1E4EA4F}" presName="accent_3" presStyleCnt="0"/>
      <dgm:spPr/>
    </dgm:pt>
    <dgm:pt modelId="{DE892690-96E3-4159-800D-A1C4CFC5C880}" type="pres">
      <dgm:prSet presAssocID="{84A6BC54-9850-439A-BC8A-D5A6E1E4EA4F}" presName="accentRepeatNode" presStyleLbl="solidFgAcc1" presStyleIdx="2" presStyleCnt="4"/>
      <dgm:spPr/>
    </dgm:pt>
    <dgm:pt modelId="{AA3B5D98-EE61-41FA-B178-0051F6543302}" type="pres">
      <dgm:prSet presAssocID="{47890037-99D0-4A57-8153-E773CC0FFFE4}" presName="text_4" presStyleLbl="node1" presStyleIdx="3" presStyleCnt="4">
        <dgm:presLayoutVars>
          <dgm:bulletEnabled val="1"/>
        </dgm:presLayoutVars>
      </dgm:prSet>
      <dgm:spPr/>
    </dgm:pt>
    <dgm:pt modelId="{930C3CAA-A826-4D35-A159-19F8DD3FBDBA}" type="pres">
      <dgm:prSet presAssocID="{47890037-99D0-4A57-8153-E773CC0FFFE4}" presName="accent_4" presStyleCnt="0"/>
      <dgm:spPr/>
    </dgm:pt>
    <dgm:pt modelId="{E209AEF6-5FA3-4CEC-A7D2-A3C4F6A8803D}" type="pres">
      <dgm:prSet presAssocID="{47890037-99D0-4A57-8153-E773CC0FFFE4}" presName="accentRepeatNode" presStyleLbl="solidFgAcc1" presStyleIdx="3" presStyleCnt="4"/>
      <dgm:spPr/>
    </dgm:pt>
  </dgm:ptLst>
  <dgm:cxnLst>
    <dgm:cxn modelId="{3E5A9E1A-6309-4E9E-A8CB-EEEB5F77CB5E}" type="presOf" srcId="{DDC1746C-6BB9-49DE-BCF9-F50B87AD6650}" destId="{08481646-C83A-47B0-80C0-9E502A7461D3}" srcOrd="0" destOrd="0" presId="urn:microsoft.com/office/officeart/2008/layout/VerticalCurvedList"/>
    <dgm:cxn modelId="{6142DF20-D686-4824-83A8-67F8CDEDE2F6}" type="presOf" srcId="{97302D2D-A2B2-40FD-BE66-91BFC7DC9329}" destId="{248E65EC-E206-469E-B70C-34BE42337E2C}" srcOrd="0" destOrd="0" presId="urn:microsoft.com/office/officeart/2008/layout/VerticalCurvedList"/>
    <dgm:cxn modelId="{2772F93C-222D-4D34-8ADB-6E7A12D140A4}" srcId="{EE9F3AF2-1E1E-4660-99D0-306F27D28251}" destId="{42822DDA-4734-4A05-8B5F-DD40D21324BE}" srcOrd="1" destOrd="0" parTransId="{09EEAB7D-282A-47B5-B6C7-1540D1CEB81A}" sibTransId="{DA285DAC-2363-4BD7-B708-8C1F2E83F384}"/>
    <dgm:cxn modelId="{4F09883E-9E7A-4926-809E-3D0AAE0D51B1}" type="presOf" srcId="{42822DDA-4734-4A05-8B5F-DD40D21324BE}" destId="{325EAA9D-D389-4BA5-82C7-DCBBE5DF286F}" srcOrd="0" destOrd="0" presId="urn:microsoft.com/office/officeart/2008/layout/VerticalCurvedList"/>
    <dgm:cxn modelId="{C7A9E98D-8E6D-46C7-9EEF-6A4CA8CFF952}" type="presOf" srcId="{47890037-99D0-4A57-8153-E773CC0FFFE4}" destId="{AA3B5D98-EE61-41FA-B178-0051F6543302}" srcOrd="0" destOrd="0" presId="urn:microsoft.com/office/officeart/2008/layout/VerticalCurvedList"/>
    <dgm:cxn modelId="{AB6C76AA-D4CB-4E01-9C4B-4F2AB4C2A403}" srcId="{EE9F3AF2-1E1E-4660-99D0-306F27D28251}" destId="{47890037-99D0-4A57-8153-E773CC0FFFE4}" srcOrd="3" destOrd="0" parTransId="{BFB7213D-5507-4EB9-A02E-0E9F95846C5C}" sibTransId="{EAEFEA32-F615-46D4-9ECB-1B386C0F88C7}"/>
    <dgm:cxn modelId="{AFC38AAC-20AA-4901-A6BB-906E6168B85B}" srcId="{EE9F3AF2-1E1E-4660-99D0-306F27D28251}" destId="{84A6BC54-9850-439A-BC8A-D5A6E1E4EA4F}" srcOrd="2" destOrd="0" parTransId="{F8502252-3393-4C28-8DC6-07EDDC68EDBD}" sibTransId="{C12C990E-D7B1-48DE-B040-F934D48514C2}"/>
    <dgm:cxn modelId="{322E07B3-8AEF-48F7-9943-5444848EFE24}" type="presOf" srcId="{EE9F3AF2-1E1E-4660-99D0-306F27D28251}" destId="{663520DE-6F28-40A8-B2DE-BECFA2312816}" srcOrd="0" destOrd="0" presId="urn:microsoft.com/office/officeart/2008/layout/VerticalCurvedList"/>
    <dgm:cxn modelId="{1005AED1-D89E-415E-83BA-DEE285A7D24E}" srcId="{EE9F3AF2-1E1E-4660-99D0-306F27D28251}" destId="{97302D2D-A2B2-40FD-BE66-91BFC7DC9329}" srcOrd="0" destOrd="0" parTransId="{0B445768-8297-4FA4-B0C0-5061A5AA5E8D}" sibTransId="{DDC1746C-6BB9-49DE-BCF9-F50B87AD6650}"/>
    <dgm:cxn modelId="{FCEF5CDB-3650-47CA-B6B4-871EADA483A6}" type="presOf" srcId="{84A6BC54-9850-439A-BC8A-D5A6E1E4EA4F}" destId="{4D6C49BE-8B85-47F6-A83C-981A60E3BAA3}" srcOrd="0" destOrd="0" presId="urn:microsoft.com/office/officeart/2008/layout/VerticalCurvedList"/>
    <dgm:cxn modelId="{2C2CA377-A875-44B6-9732-663DA5D749AD}" type="presParOf" srcId="{663520DE-6F28-40A8-B2DE-BECFA2312816}" destId="{7261FB82-1DD9-4A65-84DE-60FA8ADF53D3}" srcOrd="0" destOrd="0" presId="urn:microsoft.com/office/officeart/2008/layout/VerticalCurvedList"/>
    <dgm:cxn modelId="{66A70954-68E7-4E5C-A90C-5CC15891FBC2}" type="presParOf" srcId="{7261FB82-1DD9-4A65-84DE-60FA8ADF53D3}" destId="{8873D1D4-5BB2-4CF8-A7AC-752E5577B22D}" srcOrd="0" destOrd="0" presId="urn:microsoft.com/office/officeart/2008/layout/VerticalCurvedList"/>
    <dgm:cxn modelId="{D3925A55-4CCC-42D7-A9A7-52DDED90F20C}" type="presParOf" srcId="{8873D1D4-5BB2-4CF8-A7AC-752E5577B22D}" destId="{CA6917A5-6AA6-4005-A390-FE18E469AB1C}" srcOrd="0" destOrd="0" presId="urn:microsoft.com/office/officeart/2008/layout/VerticalCurvedList"/>
    <dgm:cxn modelId="{08D48B3B-B5EF-4738-B425-C599D387392C}" type="presParOf" srcId="{8873D1D4-5BB2-4CF8-A7AC-752E5577B22D}" destId="{08481646-C83A-47B0-80C0-9E502A7461D3}" srcOrd="1" destOrd="0" presId="urn:microsoft.com/office/officeart/2008/layout/VerticalCurvedList"/>
    <dgm:cxn modelId="{6CA2EAEE-0888-4FBE-A615-583C84D22FB2}" type="presParOf" srcId="{8873D1D4-5BB2-4CF8-A7AC-752E5577B22D}" destId="{F7388282-514F-4653-91A8-F3611E3B9BEF}" srcOrd="2" destOrd="0" presId="urn:microsoft.com/office/officeart/2008/layout/VerticalCurvedList"/>
    <dgm:cxn modelId="{3E2A0CF2-33DD-4681-A0AC-A32883213DF7}" type="presParOf" srcId="{8873D1D4-5BB2-4CF8-A7AC-752E5577B22D}" destId="{1CF88795-3A68-41D5-B24A-3FA58FF3A61A}" srcOrd="3" destOrd="0" presId="urn:microsoft.com/office/officeart/2008/layout/VerticalCurvedList"/>
    <dgm:cxn modelId="{6EEE6D50-EFBB-4BFB-AC0B-F0587504E30C}" type="presParOf" srcId="{7261FB82-1DD9-4A65-84DE-60FA8ADF53D3}" destId="{248E65EC-E206-469E-B70C-34BE42337E2C}" srcOrd="1" destOrd="0" presId="urn:microsoft.com/office/officeart/2008/layout/VerticalCurvedList"/>
    <dgm:cxn modelId="{8142CF0F-D1A2-4997-9FEA-5C5CC27DAD77}" type="presParOf" srcId="{7261FB82-1DD9-4A65-84DE-60FA8ADF53D3}" destId="{54888FFB-5403-4D3C-B84E-217DE8122D1A}" srcOrd="2" destOrd="0" presId="urn:microsoft.com/office/officeart/2008/layout/VerticalCurvedList"/>
    <dgm:cxn modelId="{8A6677B1-3173-4080-9071-A13439BF4354}" type="presParOf" srcId="{54888FFB-5403-4D3C-B84E-217DE8122D1A}" destId="{EC8C1F45-D34C-41C1-B286-4CCFA935200F}" srcOrd="0" destOrd="0" presId="urn:microsoft.com/office/officeart/2008/layout/VerticalCurvedList"/>
    <dgm:cxn modelId="{8A5C3706-11D4-4237-98AB-8E1D859A8DC2}" type="presParOf" srcId="{7261FB82-1DD9-4A65-84DE-60FA8ADF53D3}" destId="{325EAA9D-D389-4BA5-82C7-DCBBE5DF286F}" srcOrd="3" destOrd="0" presId="urn:microsoft.com/office/officeart/2008/layout/VerticalCurvedList"/>
    <dgm:cxn modelId="{D79F95D3-7E05-4CF7-B9D6-AE1CDB662740}" type="presParOf" srcId="{7261FB82-1DD9-4A65-84DE-60FA8ADF53D3}" destId="{6E4B8599-8701-44B4-B755-D8C66E9BD3BE}" srcOrd="4" destOrd="0" presId="urn:microsoft.com/office/officeart/2008/layout/VerticalCurvedList"/>
    <dgm:cxn modelId="{3E70A03A-C1C1-421D-B930-AA345EE2D193}" type="presParOf" srcId="{6E4B8599-8701-44B4-B755-D8C66E9BD3BE}" destId="{2BF42DF7-20A6-43E1-AE65-0BDFA3409A66}" srcOrd="0" destOrd="0" presId="urn:microsoft.com/office/officeart/2008/layout/VerticalCurvedList"/>
    <dgm:cxn modelId="{7DA5FE0C-8D45-4888-9598-8A49F4E4693A}" type="presParOf" srcId="{7261FB82-1DD9-4A65-84DE-60FA8ADF53D3}" destId="{4D6C49BE-8B85-47F6-A83C-981A60E3BAA3}" srcOrd="5" destOrd="0" presId="urn:microsoft.com/office/officeart/2008/layout/VerticalCurvedList"/>
    <dgm:cxn modelId="{C91CFB87-5E1C-4FC4-BB42-C3484B0CECE0}" type="presParOf" srcId="{7261FB82-1DD9-4A65-84DE-60FA8ADF53D3}" destId="{A972384C-4951-430C-A646-4AE683A40091}" srcOrd="6" destOrd="0" presId="urn:microsoft.com/office/officeart/2008/layout/VerticalCurvedList"/>
    <dgm:cxn modelId="{A31C0772-106F-4247-B8ED-DC4B176961F2}" type="presParOf" srcId="{A972384C-4951-430C-A646-4AE683A40091}" destId="{DE892690-96E3-4159-800D-A1C4CFC5C880}" srcOrd="0" destOrd="0" presId="urn:microsoft.com/office/officeart/2008/layout/VerticalCurvedList"/>
    <dgm:cxn modelId="{24FF820C-DCD5-448D-B523-7ED9AC28187C}" type="presParOf" srcId="{7261FB82-1DD9-4A65-84DE-60FA8ADF53D3}" destId="{AA3B5D98-EE61-41FA-B178-0051F6543302}" srcOrd="7" destOrd="0" presId="urn:microsoft.com/office/officeart/2008/layout/VerticalCurvedList"/>
    <dgm:cxn modelId="{89C01020-2DD6-423F-A5F8-AED18B9D95B6}" type="presParOf" srcId="{7261FB82-1DD9-4A65-84DE-60FA8ADF53D3}" destId="{930C3CAA-A826-4D35-A159-19F8DD3FBDBA}" srcOrd="8" destOrd="0" presId="urn:microsoft.com/office/officeart/2008/layout/VerticalCurvedList"/>
    <dgm:cxn modelId="{53CE1264-CDA5-4406-8116-19E7DEB75C87}" type="presParOf" srcId="{930C3CAA-A826-4D35-A159-19F8DD3FBDBA}" destId="{E209AEF6-5FA3-4CEC-A7D2-A3C4F6A8803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20645C-6955-4EDD-8516-C2114BDE0C97}"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83A60F34-B74A-4F80-9D0F-903BBDAD8A43}">
      <dgm:prSet phldrT="[Text]" custT="1"/>
      <dgm:spPr/>
      <dgm:t>
        <a:bodyPr/>
        <a:lstStyle/>
        <a:p>
          <a:r>
            <a:rPr lang="en-US" sz="1800" dirty="0"/>
            <a:t>Spatial resolution</a:t>
          </a:r>
        </a:p>
      </dgm:t>
    </dgm:pt>
    <dgm:pt modelId="{BC505886-0B1F-46F7-8C87-68135EC07B81}" type="parTrans" cxnId="{0F317150-6EF9-4DC0-833A-960FFFC20DBF}">
      <dgm:prSet/>
      <dgm:spPr/>
      <dgm:t>
        <a:bodyPr/>
        <a:lstStyle/>
        <a:p>
          <a:endParaRPr lang="en-US"/>
        </a:p>
      </dgm:t>
    </dgm:pt>
    <dgm:pt modelId="{A0634D09-842B-4612-9D7C-0FFBEA09B5E4}" type="sibTrans" cxnId="{0F317150-6EF9-4DC0-833A-960FFFC20DBF}">
      <dgm:prSet/>
      <dgm:spPr/>
      <dgm:t>
        <a:bodyPr/>
        <a:lstStyle/>
        <a:p>
          <a:endParaRPr lang="en-US"/>
        </a:p>
      </dgm:t>
    </dgm:pt>
    <dgm:pt modelId="{10C6FC3E-C741-4FD7-B026-FA406D1E9B58}">
      <dgm:prSet phldrT="[Text]" custT="1"/>
      <dgm:spPr/>
      <dgm:t>
        <a:bodyPr/>
        <a:lstStyle/>
        <a:p>
          <a:r>
            <a:rPr lang="en-US" sz="1500" dirty="0"/>
            <a:t>This is the most common and refers to the size of the smallest object that can be distinguished in the image, often measured in meters per pixel. </a:t>
          </a:r>
        </a:p>
      </dgm:t>
    </dgm:pt>
    <dgm:pt modelId="{58527F5C-D0EF-43BD-9BBC-73C8FF3CC773}" type="parTrans" cxnId="{EDAFAA00-1E23-4643-A4AA-753EA8D7ABF6}">
      <dgm:prSet/>
      <dgm:spPr/>
      <dgm:t>
        <a:bodyPr/>
        <a:lstStyle/>
        <a:p>
          <a:endParaRPr lang="en-US"/>
        </a:p>
      </dgm:t>
    </dgm:pt>
    <dgm:pt modelId="{4B8A986F-AD6C-48E3-9541-AB61CEC139FC}" type="sibTrans" cxnId="{EDAFAA00-1E23-4643-A4AA-753EA8D7ABF6}">
      <dgm:prSet/>
      <dgm:spPr/>
      <dgm:t>
        <a:bodyPr/>
        <a:lstStyle/>
        <a:p>
          <a:endParaRPr lang="en-US"/>
        </a:p>
      </dgm:t>
    </dgm:pt>
    <dgm:pt modelId="{8AD8DF6F-ADF9-4C91-936B-2319B662313C}">
      <dgm:prSet phldrT="[Text]" custT="1"/>
      <dgm:spPr/>
      <dgm:t>
        <a:bodyPr/>
        <a:lstStyle/>
        <a:p>
          <a:r>
            <a:rPr lang="en-US" sz="1800" dirty="0"/>
            <a:t>Spectral resolution</a:t>
          </a:r>
        </a:p>
      </dgm:t>
    </dgm:pt>
    <dgm:pt modelId="{BF07ED22-5A3E-49EE-AD22-6C9BB6FDA64F}" type="parTrans" cxnId="{84E522A2-2ECF-4E48-A6C2-663D12EAD85E}">
      <dgm:prSet/>
      <dgm:spPr/>
      <dgm:t>
        <a:bodyPr/>
        <a:lstStyle/>
        <a:p>
          <a:endParaRPr lang="en-US"/>
        </a:p>
      </dgm:t>
    </dgm:pt>
    <dgm:pt modelId="{43D804A5-0792-414C-BE0B-B2052C33E5F8}" type="sibTrans" cxnId="{84E522A2-2ECF-4E48-A6C2-663D12EAD85E}">
      <dgm:prSet/>
      <dgm:spPr/>
      <dgm:t>
        <a:bodyPr/>
        <a:lstStyle/>
        <a:p>
          <a:endParaRPr lang="en-US"/>
        </a:p>
      </dgm:t>
    </dgm:pt>
    <dgm:pt modelId="{12DC8D84-C9AD-4C7A-BA5E-BFA537973EA2}">
      <dgm:prSet phldrT="[Text]" custT="1"/>
      <dgm:spPr/>
      <dgm:t>
        <a:bodyPr/>
        <a:lstStyle/>
        <a:p>
          <a:r>
            <a:rPr lang="en-US" sz="1500" dirty="0"/>
            <a:t>Spectral resolution refers to the specific wavelength intervals in the electromagnetic spectrum that a sensor can record. The spectral resolution of a remote sensing instrument is determined by the bandwidths of the electromagnetic radiation in the channels it uses.</a:t>
          </a:r>
        </a:p>
      </dgm:t>
    </dgm:pt>
    <dgm:pt modelId="{1306BF7A-263D-4AEC-A0F3-74541A02D127}" type="parTrans" cxnId="{6D119EC7-FF4C-4202-A3CF-FD544965DD52}">
      <dgm:prSet/>
      <dgm:spPr/>
      <dgm:t>
        <a:bodyPr/>
        <a:lstStyle/>
        <a:p>
          <a:endParaRPr lang="en-US"/>
        </a:p>
      </dgm:t>
    </dgm:pt>
    <dgm:pt modelId="{C13734C7-9FEE-4F53-8F7E-36C19D6DAE81}" type="sibTrans" cxnId="{6D119EC7-FF4C-4202-A3CF-FD544965DD52}">
      <dgm:prSet/>
      <dgm:spPr/>
      <dgm:t>
        <a:bodyPr/>
        <a:lstStyle/>
        <a:p>
          <a:endParaRPr lang="en-US"/>
        </a:p>
      </dgm:t>
    </dgm:pt>
    <dgm:pt modelId="{1F607820-1A1F-4C93-818D-421C1C319FC2}">
      <dgm:prSet phldrT="[Text]" custT="1"/>
      <dgm:spPr/>
      <dgm:t>
        <a:bodyPr/>
        <a:lstStyle/>
        <a:p>
          <a:r>
            <a:rPr lang="en-US" sz="1800" dirty="0"/>
            <a:t>Radiometric resolution</a:t>
          </a:r>
        </a:p>
      </dgm:t>
    </dgm:pt>
    <dgm:pt modelId="{82608C16-9852-4A7F-A2E7-9BF98D1D709A}" type="parTrans" cxnId="{AF8A0767-F3B2-41DD-B1C8-242AE9F69C3C}">
      <dgm:prSet/>
      <dgm:spPr/>
      <dgm:t>
        <a:bodyPr/>
        <a:lstStyle/>
        <a:p>
          <a:endParaRPr lang="en-US"/>
        </a:p>
      </dgm:t>
    </dgm:pt>
    <dgm:pt modelId="{F07ABA79-747E-41FE-BE00-B425F400251C}" type="sibTrans" cxnId="{AF8A0767-F3B2-41DD-B1C8-242AE9F69C3C}">
      <dgm:prSet/>
      <dgm:spPr/>
      <dgm:t>
        <a:bodyPr/>
        <a:lstStyle/>
        <a:p>
          <a:endParaRPr lang="en-US"/>
        </a:p>
      </dgm:t>
    </dgm:pt>
    <dgm:pt modelId="{3D932BD4-D3C6-4273-8711-72C95E9C973A}">
      <dgm:prSet phldrT="[Text]" custT="1"/>
      <dgm:spPr/>
      <dgm:t>
        <a:bodyPr/>
        <a:lstStyle/>
        <a:p>
          <a:r>
            <a:rPr lang="en-US" sz="1500" dirty="0"/>
            <a:t>The number of digital levels. (color) used to express the data collected by the sensor. Number of discrete levels into which a signal strength may be divided or quantization. In general, the greater the number of levels the greater the detail in information</a:t>
          </a:r>
        </a:p>
      </dgm:t>
    </dgm:pt>
    <dgm:pt modelId="{EABA5FDF-143D-4E82-B648-EA03229A2383}" type="parTrans" cxnId="{935F8FDE-E071-4D82-A1F8-C3D400495F67}">
      <dgm:prSet/>
      <dgm:spPr/>
      <dgm:t>
        <a:bodyPr/>
        <a:lstStyle/>
        <a:p>
          <a:endParaRPr lang="en-US"/>
        </a:p>
      </dgm:t>
    </dgm:pt>
    <dgm:pt modelId="{C3817A3C-49FE-49AC-883B-79204DC354C9}" type="sibTrans" cxnId="{935F8FDE-E071-4D82-A1F8-C3D400495F67}">
      <dgm:prSet/>
      <dgm:spPr/>
      <dgm:t>
        <a:bodyPr/>
        <a:lstStyle/>
        <a:p>
          <a:endParaRPr lang="en-US"/>
        </a:p>
      </dgm:t>
    </dgm:pt>
    <dgm:pt modelId="{4B6FC046-E5EB-43D8-81E1-59DDF699DEE3}">
      <dgm:prSet custT="1"/>
      <dgm:spPr/>
      <dgm:t>
        <a:bodyPr/>
        <a:lstStyle/>
        <a:p>
          <a:r>
            <a:rPr lang="en-US" sz="1500" dirty="0"/>
            <a:t>Very High Resolution: &lt;1 meter per pixel (e.g., 30cm resolution) </a:t>
          </a:r>
        </a:p>
      </dgm:t>
    </dgm:pt>
    <dgm:pt modelId="{1F3DA0B9-E244-42E1-976F-BC41080FB06A}" type="parTrans" cxnId="{E6F50231-5CC9-4D5F-94BD-581D92CDB259}">
      <dgm:prSet/>
      <dgm:spPr/>
      <dgm:t>
        <a:bodyPr/>
        <a:lstStyle/>
        <a:p>
          <a:endParaRPr lang="en-US"/>
        </a:p>
      </dgm:t>
    </dgm:pt>
    <dgm:pt modelId="{870C8B6D-7B6D-41D7-80E0-F0BA46B798A4}" type="sibTrans" cxnId="{E6F50231-5CC9-4D5F-94BD-581D92CDB259}">
      <dgm:prSet/>
      <dgm:spPr/>
      <dgm:t>
        <a:bodyPr/>
        <a:lstStyle/>
        <a:p>
          <a:endParaRPr lang="en-US"/>
        </a:p>
      </dgm:t>
    </dgm:pt>
    <dgm:pt modelId="{8D9C2715-8925-4D80-B4E0-D1EC5916EDA2}">
      <dgm:prSet custT="1"/>
      <dgm:spPr/>
      <dgm:t>
        <a:bodyPr/>
        <a:lstStyle/>
        <a:p>
          <a:r>
            <a:rPr lang="en-US" sz="1500" dirty="0"/>
            <a:t>High Resolution: 1 to 5 meters per pixel </a:t>
          </a:r>
        </a:p>
      </dgm:t>
    </dgm:pt>
    <dgm:pt modelId="{ACF87357-504A-4D7C-A6DB-8C37EA2ED65F}" type="parTrans" cxnId="{62E412A8-517F-4DA8-AFFF-5374C4EB2223}">
      <dgm:prSet/>
      <dgm:spPr/>
      <dgm:t>
        <a:bodyPr/>
        <a:lstStyle/>
        <a:p>
          <a:endParaRPr lang="en-US"/>
        </a:p>
      </dgm:t>
    </dgm:pt>
    <dgm:pt modelId="{B2EA9290-EC14-41FC-856F-8422EEF5C676}" type="sibTrans" cxnId="{62E412A8-517F-4DA8-AFFF-5374C4EB2223}">
      <dgm:prSet/>
      <dgm:spPr/>
      <dgm:t>
        <a:bodyPr/>
        <a:lstStyle/>
        <a:p>
          <a:endParaRPr lang="en-US"/>
        </a:p>
      </dgm:t>
    </dgm:pt>
    <dgm:pt modelId="{C59B18A2-3F55-429F-B298-938FB166147A}">
      <dgm:prSet custT="1"/>
      <dgm:spPr/>
      <dgm:t>
        <a:bodyPr/>
        <a:lstStyle/>
        <a:p>
          <a:r>
            <a:rPr lang="en-US" sz="1500" dirty="0"/>
            <a:t>Medium Resolution: 5 to 30 meters per pixel </a:t>
          </a:r>
        </a:p>
      </dgm:t>
    </dgm:pt>
    <dgm:pt modelId="{28DD10A2-565B-4D2C-B814-686A8720C7D9}" type="parTrans" cxnId="{F89652F5-C0EC-403D-9A9A-39B63CEDCDED}">
      <dgm:prSet/>
      <dgm:spPr/>
      <dgm:t>
        <a:bodyPr/>
        <a:lstStyle/>
        <a:p>
          <a:endParaRPr lang="en-US"/>
        </a:p>
      </dgm:t>
    </dgm:pt>
    <dgm:pt modelId="{14FA0C0C-DA5F-4D4F-B9D8-CFC3F4362991}" type="sibTrans" cxnId="{F89652F5-C0EC-403D-9A9A-39B63CEDCDED}">
      <dgm:prSet/>
      <dgm:spPr/>
      <dgm:t>
        <a:bodyPr/>
        <a:lstStyle/>
        <a:p>
          <a:endParaRPr lang="en-US"/>
        </a:p>
      </dgm:t>
    </dgm:pt>
    <dgm:pt modelId="{50535AE6-F8A0-46C4-8162-DA9F79AE0C92}">
      <dgm:prSet custT="1"/>
      <dgm:spPr/>
      <dgm:t>
        <a:bodyPr/>
        <a:lstStyle/>
        <a:p>
          <a:r>
            <a:rPr lang="en-US" sz="1500" dirty="0"/>
            <a:t>Low Resolution: &gt;30 meters per pixel </a:t>
          </a:r>
        </a:p>
      </dgm:t>
    </dgm:pt>
    <dgm:pt modelId="{DF65D76D-048C-4324-9DEE-A14ADACA0D76}" type="parTrans" cxnId="{7FCE1E4A-7204-4427-A668-A7B3353FD52B}">
      <dgm:prSet/>
      <dgm:spPr/>
      <dgm:t>
        <a:bodyPr/>
        <a:lstStyle/>
        <a:p>
          <a:endParaRPr lang="en-US"/>
        </a:p>
      </dgm:t>
    </dgm:pt>
    <dgm:pt modelId="{A41F4B12-3987-4BDA-B568-2D99E7F37A8B}" type="sibTrans" cxnId="{7FCE1E4A-7204-4427-A668-A7B3353FD52B}">
      <dgm:prSet/>
      <dgm:spPr/>
      <dgm:t>
        <a:bodyPr/>
        <a:lstStyle/>
        <a:p>
          <a:endParaRPr lang="en-US"/>
        </a:p>
      </dgm:t>
    </dgm:pt>
    <dgm:pt modelId="{F0AA39B5-B373-42A8-9AB1-A9699607CAD9}">
      <dgm:prSet phldrT="[Text]" custT="1"/>
      <dgm:spPr/>
      <dgm:t>
        <a:bodyPr/>
        <a:lstStyle/>
        <a:p>
          <a:r>
            <a:rPr lang="en-US" sz="1800" dirty="0"/>
            <a:t>Temporal resolution</a:t>
          </a:r>
        </a:p>
      </dgm:t>
    </dgm:pt>
    <dgm:pt modelId="{69CBCE8C-30B3-4465-98D4-3BF094FFD57F}" type="parTrans" cxnId="{8438E307-BCFC-4A89-8640-6EF20BD00867}">
      <dgm:prSet/>
      <dgm:spPr/>
      <dgm:t>
        <a:bodyPr/>
        <a:lstStyle/>
        <a:p>
          <a:endParaRPr lang="en-US"/>
        </a:p>
      </dgm:t>
    </dgm:pt>
    <dgm:pt modelId="{9C47B08C-5B5E-43F2-999F-749F328204CC}" type="sibTrans" cxnId="{8438E307-BCFC-4A89-8640-6EF20BD00867}">
      <dgm:prSet/>
      <dgm:spPr/>
      <dgm:t>
        <a:bodyPr/>
        <a:lstStyle/>
        <a:p>
          <a:endParaRPr lang="en-US"/>
        </a:p>
      </dgm:t>
    </dgm:pt>
    <dgm:pt modelId="{C0B4C93E-4663-4FAB-B473-EB7BF0F0285A}">
      <dgm:prSet custT="1"/>
      <dgm:spPr/>
      <dgm:t>
        <a:bodyPr/>
        <a:lstStyle/>
        <a:p>
          <a:r>
            <a:rPr lang="en-US" sz="1500" dirty="0"/>
            <a:t>Example: 6 bit data has 64 levels (0-63), 7 bit data has 128 levels (0-127). 8 bit has 256 levels (0-255)</a:t>
          </a:r>
        </a:p>
      </dgm:t>
    </dgm:pt>
    <dgm:pt modelId="{FDF73E3B-B37D-4D27-9B3A-D2F93A8D9C49}" type="parTrans" cxnId="{D4D8E065-2BE8-454C-A990-158C0EC26414}">
      <dgm:prSet/>
      <dgm:spPr/>
      <dgm:t>
        <a:bodyPr/>
        <a:lstStyle/>
        <a:p>
          <a:endParaRPr lang="en-US"/>
        </a:p>
      </dgm:t>
    </dgm:pt>
    <dgm:pt modelId="{83586DD2-3D58-4B60-AA0D-1834C7BE9422}" type="sibTrans" cxnId="{D4D8E065-2BE8-454C-A990-158C0EC26414}">
      <dgm:prSet/>
      <dgm:spPr/>
      <dgm:t>
        <a:bodyPr/>
        <a:lstStyle/>
        <a:p>
          <a:endParaRPr lang="en-US"/>
        </a:p>
      </dgm:t>
    </dgm:pt>
    <dgm:pt modelId="{2E619497-F47B-497B-9173-C99F9FFC1282}">
      <dgm:prSet custT="1"/>
      <dgm:spPr/>
      <dgm:t>
        <a:bodyPr/>
        <a:lstStyle/>
        <a:p>
          <a:r>
            <a:rPr lang="en-US" sz="1500" dirty="0"/>
            <a:t>It is a revisit period of the satellite over the same area or time between successive image acquisitions over same area. Temporal resolution is also called the receptivity of the satellite in the case of satellites. For example, IRS-1A/IB, IC/IDLISS-I and II has 22 days, LISS-III has 24 days. PAN has 5 days; LANDSAT MSS has 18:days, TM has 16 days: SPOT has 5/26 days.</a:t>
          </a:r>
        </a:p>
      </dgm:t>
    </dgm:pt>
    <dgm:pt modelId="{4418C318-4D3A-4AE8-BE24-45B5A7F26B89}" type="parTrans" cxnId="{2B0C4F5F-428A-4EBE-888C-B10465DFE348}">
      <dgm:prSet/>
      <dgm:spPr/>
      <dgm:t>
        <a:bodyPr/>
        <a:lstStyle/>
        <a:p>
          <a:endParaRPr lang="en-US"/>
        </a:p>
      </dgm:t>
    </dgm:pt>
    <dgm:pt modelId="{FA4F86FF-C0DF-4FA9-9DC8-B5D2F4DF66C7}" type="sibTrans" cxnId="{2B0C4F5F-428A-4EBE-888C-B10465DFE348}">
      <dgm:prSet/>
      <dgm:spPr/>
      <dgm:t>
        <a:bodyPr/>
        <a:lstStyle/>
        <a:p>
          <a:endParaRPr lang="en-US"/>
        </a:p>
      </dgm:t>
    </dgm:pt>
    <dgm:pt modelId="{CC8D5632-010E-447E-9A02-7456CA9088BB}" type="pres">
      <dgm:prSet presAssocID="{7320645C-6955-4EDD-8516-C2114BDE0C97}" presName="linear" presStyleCnt="0">
        <dgm:presLayoutVars>
          <dgm:dir/>
          <dgm:animLvl val="lvl"/>
          <dgm:resizeHandles val="exact"/>
        </dgm:presLayoutVars>
      </dgm:prSet>
      <dgm:spPr/>
    </dgm:pt>
    <dgm:pt modelId="{B4E07581-040E-4F34-918E-FFD04786455E}" type="pres">
      <dgm:prSet presAssocID="{83A60F34-B74A-4F80-9D0F-903BBDAD8A43}" presName="parentLin" presStyleCnt="0"/>
      <dgm:spPr/>
    </dgm:pt>
    <dgm:pt modelId="{7F84D0DE-8FD4-4B37-B9F4-EA1608079554}" type="pres">
      <dgm:prSet presAssocID="{83A60F34-B74A-4F80-9D0F-903BBDAD8A43}" presName="parentLeftMargin" presStyleLbl="node1" presStyleIdx="0" presStyleCnt="4"/>
      <dgm:spPr/>
    </dgm:pt>
    <dgm:pt modelId="{679A7213-87B7-40F7-B0CD-4B69F4F16411}" type="pres">
      <dgm:prSet presAssocID="{83A60F34-B74A-4F80-9D0F-903BBDAD8A43}" presName="parentText" presStyleLbl="node1" presStyleIdx="0" presStyleCnt="4" custScaleY="118113">
        <dgm:presLayoutVars>
          <dgm:chMax val="0"/>
          <dgm:bulletEnabled val="1"/>
        </dgm:presLayoutVars>
      </dgm:prSet>
      <dgm:spPr/>
    </dgm:pt>
    <dgm:pt modelId="{869BE0B7-D61E-4ABE-B9F0-545294591BA6}" type="pres">
      <dgm:prSet presAssocID="{83A60F34-B74A-4F80-9D0F-903BBDAD8A43}" presName="negativeSpace" presStyleCnt="0"/>
      <dgm:spPr/>
    </dgm:pt>
    <dgm:pt modelId="{6266E72F-E4A6-41DD-A106-EAA97D38CD99}" type="pres">
      <dgm:prSet presAssocID="{83A60F34-B74A-4F80-9D0F-903BBDAD8A43}" presName="childText" presStyleLbl="conFgAcc1" presStyleIdx="0" presStyleCnt="4" custLinFactNeighborX="-294" custLinFactNeighborY="-43718">
        <dgm:presLayoutVars>
          <dgm:bulletEnabled val="1"/>
        </dgm:presLayoutVars>
      </dgm:prSet>
      <dgm:spPr/>
    </dgm:pt>
    <dgm:pt modelId="{BE46FD3A-D691-473D-BA96-C14039B5F927}" type="pres">
      <dgm:prSet presAssocID="{A0634D09-842B-4612-9D7C-0FFBEA09B5E4}" presName="spaceBetweenRectangles" presStyleCnt="0"/>
      <dgm:spPr/>
    </dgm:pt>
    <dgm:pt modelId="{5445D9F2-B3B3-43D9-97C7-A8D9BCB323A5}" type="pres">
      <dgm:prSet presAssocID="{8AD8DF6F-ADF9-4C91-936B-2319B662313C}" presName="parentLin" presStyleCnt="0"/>
      <dgm:spPr/>
    </dgm:pt>
    <dgm:pt modelId="{426D8AB3-3329-4EB3-90B2-B982F83E0035}" type="pres">
      <dgm:prSet presAssocID="{8AD8DF6F-ADF9-4C91-936B-2319B662313C}" presName="parentLeftMargin" presStyleLbl="node1" presStyleIdx="0" presStyleCnt="4"/>
      <dgm:spPr/>
    </dgm:pt>
    <dgm:pt modelId="{4217E818-22E3-4C09-AD32-2FD15E83A681}" type="pres">
      <dgm:prSet presAssocID="{8AD8DF6F-ADF9-4C91-936B-2319B662313C}" presName="parentText" presStyleLbl="node1" presStyleIdx="1" presStyleCnt="4">
        <dgm:presLayoutVars>
          <dgm:chMax val="0"/>
          <dgm:bulletEnabled val="1"/>
        </dgm:presLayoutVars>
      </dgm:prSet>
      <dgm:spPr/>
    </dgm:pt>
    <dgm:pt modelId="{492BA9CA-6379-45D8-B2E2-03C597058588}" type="pres">
      <dgm:prSet presAssocID="{8AD8DF6F-ADF9-4C91-936B-2319B662313C}" presName="negativeSpace" presStyleCnt="0"/>
      <dgm:spPr/>
    </dgm:pt>
    <dgm:pt modelId="{39579D44-44AD-4122-986C-E23B3FFECF95}" type="pres">
      <dgm:prSet presAssocID="{8AD8DF6F-ADF9-4C91-936B-2319B662313C}" presName="childText" presStyleLbl="conFgAcc1" presStyleIdx="1" presStyleCnt="4">
        <dgm:presLayoutVars>
          <dgm:bulletEnabled val="1"/>
        </dgm:presLayoutVars>
      </dgm:prSet>
      <dgm:spPr/>
    </dgm:pt>
    <dgm:pt modelId="{C9600E24-33D7-4AFB-88CF-06895ED90CB1}" type="pres">
      <dgm:prSet presAssocID="{43D804A5-0792-414C-BE0B-B2052C33E5F8}" presName="spaceBetweenRectangles" presStyleCnt="0"/>
      <dgm:spPr/>
    </dgm:pt>
    <dgm:pt modelId="{2A55BD40-8914-4347-9C63-458FB8DCA63D}" type="pres">
      <dgm:prSet presAssocID="{1F607820-1A1F-4C93-818D-421C1C319FC2}" presName="parentLin" presStyleCnt="0"/>
      <dgm:spPr/>
    </dgm:pt>
    <dgm:pt modelId="{409D3818-8F97-4E30-8DF1-35DFAC53D424}" type="pres">
      <dgm:prSet presAssocID="{1F607820-1A1F-4C93-818D-421C1C319FC2}" presName="parentLeftMargin" presStyleLbl="node1" presStyleIdx="1" presStyleCnt="4"/>
      <dgm:spPr/>
    </dgm:pt>
    <dgm:pt modelId="{8A2D99F1-8BD0-4723-98C3-F2F6A060AE9F}" type="pres">
      <dgm:prSet presAssocID="{1F607820-1A1F-4C93-818D-421C1C319FC2}" presName="parentText" presStyleLbl="node1" presStyleIdx="2" presStyleCnt="4">
        <dgm:presLayoutVars>
          <dgm:chMax val="0"/>
          <dgm:bulletEnabled val="1"/>
        </dgm:presLayoutVars>
      </dgm:prSet>
      <dgm:spPr/>
    </dgm:pt>
    <dgm:pt modelId="{D9030844-3900-418D-9928-5558ED07E9AC}" type="pres">
      <dgm:prSet presAssocID="{1F607820-1A1F-4C93-818D-421C1C319FC2}" presName="negativeSpace" presStyleCnt="0"/>
      <dgm:spPr/>
    </dgm:pt>
    <dgm:pt modelId="{BE6D8A4C-2CA7-4BCC-ACA4-AD097FC77ABC}" type="pres">
      <dgm:prSet presAssocID="{1F607820-1A1F-4C93-818D-421C1C319FC2}" presName="childText" presStyleLbl="conFgAcc1" presStyleIdx="2" presStyleCnt="4">
        <dgm:presLayoutVars>
          <dgm:bulletEnabled val="1"/>
        </dgm:presLayoutVars>
      </dgm:prSet>
      <dgm:spPr/>
    </dgm:pt>
    <dgm:pt modelId="{A9C1F7DF-048F-4EFB-821A-8917F5FAC5F1}" type="pres">
      <dgm:prSet presAssocID="{F07ABA79-747E-41FE-BE00-B425F400251C}" presName="spaceBetweenRectangles" presStyleCnt="0"/>
      <dgm:spPr/>
    </dgm:pt>
    <dgm:pt modelId="{A06EBC75-1558-4770-A881-46ABF9CEBE1E}" type="pres">
      <dgm:prSet presAssocID="{F0AA39B5-B373-42A8-9AB1-A9699607CAD9}" presName="parentLin" presStyleCnt="0"/>
      <dgm:spPr/>
    </dgm:pt>
    <dgm:pt modelId="{4B997AB9-6D36-41AA-82F8-B6430B324448}" type="pres">
      <dgm:prSet presAssocID="{F0AA39B5-B373-42A8-9AB1-A9699607CAD9}" presName="parentLeftMargin" presStyleLbl="node1" presStyleIdx="2" presStyleCnt="4"/>
      <dgm:spPr/>
    </dgm:pt>
    <dgm:pt modelId="{B3B489A4-D876-42A2-9165-B01C1F68BA92}" type="pres">
      <dgm:prSet presAssocID="{F0AA39B5-B373-42A8-9AB1-A9699607CAD9}" presName="parentText" presStyleLbl="node1" presStyleIdx="3" presStyleCnt="4">
        <dgm:presLayoutVars>
          <dgm:chMax val="0"/>
          <dgm:bulletEnabled val="1"/>
        </dgm:presLayoutVars>
      </dgm:prSet>
      <dgm:spPr/>
    </dgm:pt>
    <dgm:pt modelId="{8308BA1B-6F81-4843-AB19-ABC42536230D}" type="pres">
      <dgm:prSet presAssocID="{F0AA39B5-B373-42A8-9AB1-A9699607CAD9}" presName="negativeSpace" presStyleCnt="0"/>
      <dgm:spPr/>
    </dgm:pt>
    <dgm:pt modelId="{FCE4EC9F-9B55-4F66-B7F4-21BDD46F0E2F}" type="pres">
      <dgm:prSet presAssocID="{F0AA39B5-B373-42A8-9AB1-A9699607CAD9}" presName="childText" presStyleLbl="conFgAcc1" presStyleIdx="3" presStyleCnt="4">
        <dgm:presLayoutVars>
          <dgm:bulletEnabled val="1"/>
        </dgm:presLayoutVars>
      </dgm:prSet>
      <dgm:spPr/>
    </dgm:pt>
  </dgm:ptLst>
  <dgm:cxnLst>
    <dgm:cxn modelId="{EDAFAA00-1E23-4643-A4AA-753EA8D7ABF6}" srcId="{83A60F34-B74A-4F80-9D0F-903BBDAD8A43}" destId="{10C6FC3E-C741-4FD7-B026-FA406D1E9B58}" srcOrd="0" destOrd="0" parTransId="{58527F5C-D0EF-43BD-9BBC-73C8FF3CC773}" sibTransId="{4B8A986F-AD6C-48E3-9541-AB61CEC139FC}"/>
    <dgm:cxn modelId="{07780C02-AE14-4574-8D33-641C10ABA733}" type="presOf" srcId="{1F607820-1A1F-4C93-818D-421C1C319FC2}" destId="{8A2D99F1-8BD0-4723-98C3-F2F6A060AE9F}" srcOrd="1" destOrd="0" presId="urn:microsoft.com/office/officeart/2005/8/layout/list1"/>
    <dgm:cxn modelId="{8438E307-BCFC-4A89-8640-6EF20BD00867}" srcId="{7320645C-6955-4EDD-8516-C2114BDE0C97}" destId="{F0AA39B5-B373-42A8-9AB1-A9699607CAD9}" srcOrd="3" destOrd="0" parTransId="{69CBCE8C-30B3-4465-98D4-3BF094FFD57F}" sibTransId="{9C47B08C-5B5E-43F2-999F-749F328204CC}"/>
    <dgm:cxn modelId="{28229711-CECF-4EF4-AEBA-EB96EDEBAAC1}" type="presOf" srcId="{3D932BD4-D3C6-4273-8711-72C95E9C973A}" destId="{BE6D8A4C-2CA7-4BCC-ACA4-AD097FC77ABC}" srcOrd="0" destOrd="0" presId="urn:microsoft.com/office/officeart/2005/8/layout/list1"/>
    <dgm:cxn modelId="{E6F50231-5CC9-4D5F-94BD-581D92CDB259}" srcId="{83A60F34-B74A-4F80-9D0F-903BBDAD8A43}" destId="{4B6FC046-E5EB-43D8-81E1-59DDF699DEE3}" srcOrd="1" destOrd="0" parTransId="{1F3DA0B9-E244-42E1-976F-BC41080FB06A}" sibTransId="{870C8B6D-7B6D-41D7-80E0-F0BA46B798A4}"/>
    <dgm:cxn modelId="{4989CC36-D9FF-4FB0-86CD-ABA372E43131}" type="presOf" srcId="{8AD8DF6F-ADF9-4C91-936B-2319B662313C}" destId="{4217E818-22E3-4C09-AD32-2FD15E83A681}" srcOrd="1" destOrd="0" presId="urn:microsoft.com/office/officeart/2005/8/layout/list1"/>
    <dgm:cxn modelId="{E8FE8038-A045-4B39-A221-7EE2E0A6C1DB}" type="presOf" srcId="{C0B4C93E-4663-4FAB-B473-EB7BF0F0285A}" destId="{BE6D8A4C-2CA7-4BCC-ACA4-AD097FC77ABC}" srcOrd="0" destOrd="1" presId="urn:microsoft.com/office/officeart/2005/8/layout/list1"/>
    <dgm:cxn modelId="{5F313940-5019-44F1-A010-AE57E669D4DF}" type="presOf" srcId="{7320645C-6955-4EDD-8516-C2114BDE0C97}" destId="{CC8D5632-010E-447E-9A02-7456CA9088BB}" srcOrd="0" destOrd="0" presId="urn:microsoft.com/office/officeart/2005/8/layout/list1"/>
    <dgm:cxn modelId="{2B0C4F5F-428A-4EBE-888C-B10465DFE348}" srcId="{F0AA39B5-B373-42A8-9AB1-A9699607CAD9}" destId="{2E619497-F47B-497B-9173-C99F9FFC1282}" srcOrd="0" destOrd="0" parTransId="{4418C318-4D3A-4AE8-BE24-45B5A7F26B89}" sibTransId="{FA4F86FF-C0DF-4FA9-9DC8-B5D2F4DF66C7}"/>
    <dgm:cxn modelId="{95DCAA43-48CF-4676-98FC-F2517A355BAD}" type="presOf" srcId="{12DC8D84-C9AD-4C7A-BA5E-BFA537973EA2}" destId="{39579D44-44AD-4122-986C-E23B3FFECF95}" srcOrd="0" destOrd="0" presId="urn:microsoft.com/office/officeart/2005/8/layout/list1"/>
    <dgm:cxn modelId="{D4D8E065-2BE8-454C-A990-158C0EC26414}" srcId="{1F607820-1A1F-4C93-818D-421C1C319FC2}" destId="{C0B4C93E-4663-4FAB-B473-EB7BF0F0285A}" srcOrd="1" destOrd="0" parTransId="{FDF73E3B-B37D-4D27-9B3A-D2F93A8D9C49}" sibTransId="{83586DD2-3D58-4B60-AA0D-1834C7BE9422}"/>
    <dgm:cxn modelId="{AF8A0767-F3B2-41DD-B1C8-242AE9F69C3C}" srcId="{7320645C-6955-4EDD-8516-C2114BDE0C97}" destId="{1F607820-1A1F-4C93-818D-421C1C319FC2}" srcOrd="2" destOrd="0" parTransId="{82608C16-9852-4A7F-A2E7-9BF98D1D709A}" sibTransId="{F07ABA79-747E-41FE-BE00-B425F400251C}"/>
    <dgm:cxn modelId="{47C4C867-2EEE-4BD4-95CF-EE575C3EA182}" type="presOf" srcId="{F0AA39B5-B373-42A8-9AB1-A9699607CAD9}" destId="{B3B489A4-D876-42A2-9165-B01C1F68BA92}" srcOrd="1" destOrd="0" presId="urn:microsoft.com/office/officeart/2005/8/layout/list1"/>
    <dgm:cxn modelId="{7FCE1E4A-7204-4427-A668-A7B3353FD52B}" srcId="{83A60F34-B74A-4F80-9D0F-903BBDAD8A43}" destId="{50535AE6-F8A0-46C4-8162-DA9F79AE0C92}" srcOrd="4" destOrd="0" parTransId="{DF65D76D-048C-4324-9DEE-A14ADACA0D76}" sibTransId="{A41F4B12-3987-4BDA-B568-2D99E7F37A8B}"/>
    <dgm:cxn modelId="{C07D094B-2FB6-49EE-8BDF-39FEC41B4FEE}" type="presOf" srcId="{50535AE6-F8A0-46C4-8162-DA9F79AE0C92}" destId="{6266E72F-E4A6-41DD-A106-EAA97D38CD99}" srcOrd="0" destOrd="4" presId="urn:microsoft.com/office/officeart/2005/8/layout/list1"/>
    <dgm:cxn modelId="{0F317150-6EF9-4DC0-833A-960FFFC20DBF}" srcId="{7320645C-6955-4EDD-8516-C2114BDE0C97}" destId="{83A60F34-B74A-4F80-9D0F-903BBDAD8A43}" srcOrd="0" destOrd="0" parTransId="{BC505886-0B1F-46F7-8C87-68135EC07B81}" sibTransId="{A0634D09-842B-4612-9D7C-0FFBEA09B5E4}"/>
    <dgm:cxn modelId="{A500DF54-57B7-44E5-9F13-0D43C8EF4C23}" type="presOf" srcId="{F0AA39B5-B373-42A8-9AB1-A9699607CAD9}" destId="{4B997AB9-6D36-41AA-82F8-B6430B324448}" srcOrd="0" destOrd="0" presId="urn:microsoft.com/office/officeart/2005/8/layout/list1"/>
    <dgm:cxn modelId="{A81AEB5A-DAD1-4E2B-A0C0-8DA8F7056F0A}" type="presOf" srcId="{8D9C2715-8925-4D80-B4E0-D1EC5916EDA2}" destId="{6266E72F-E4A6-41DD-A106-EAA97D38CD99}" srcOrd="0" destOrd="2" presId="urn:microsoft.com/office/officeart/2005/8/layout/list1"/>
    <dgm:cxn modelId="{79018F89-7C36-40FF-AE80-6B243D76C761}" type="presOf" srcId="{83A60F34-B74A-4F80-9D0F-903BBDAD8A43}" destId="{7F84D0DE-8FD4-4B37-B9F4-EA1608079554}" srcOrd="0" destOrd="0" presId="urn:microsoft.com/office/officeart/2005/8/layout/list1"/>
    <dgm:cxn modelId="{D981E38C-BF42-4702-A755-4B0DDF66ACF3}" type="presOf" srcId="{4B6FC046-E5EB-43D8-81E1-59DDF699DEE3}" destId="{6266E72F-E4A6-41DD-A106-EAA97D38CD99}" srcOrd="0" destOrd="1" presId="urn:microsoft.com/office/officeart/2005/8/layout/list1"/>
    <dgm:cxn modelId="{0FFA7D95-4D82-48BB-A673-E7AB20DD1B5A}" type="presOf" srcId="{C59B18A2-3F55-429F-B298-938FB166147A}" destId="{6266E72F-E4A6-41DD-A106-EAA97D38CD99}" srcOrd="0" destOrd="3" presId="urn:microsoft.com/office/officeart/2005/8/layout/list1"/>
    <dgm:cxn modelId="{789CAA9A-D48B-4A13-B81F-FC9EF1F16866}" type="presOf" srcId="{2E619497-F47B-497B-9173-C99F9FFC1282}" destId="{FCE4EC9F-9B55-4F66-B7F4-21BDD46F0E2F}" srcOrd="0" destOrd="0" presId="urn:microsoft.com/office/officeart/2005/8/layout/list1"/>
    <dgm:cxn modelId="{84E522A2-2ECF-4E48-A6C2-663D12EAD85E}" srcId="{7320645C-6955-4EDD-8516-C2114BDE0C97}" destId="{8AD8DF6F-ADF9-4C91-936B-2319B662313C}" srcOrd="1" destOrd="0" parTransId="{BF07ED22-5A3E-49EE-AD22-6C9BB6FDA64F}" sibTransId="{43D804A5-0792-414C-BE0B-B2052C33E5F8}"/>
    <dgm:cxn modelId="{62E412A8-517F-4DA8-AFFF-5374C4EB2223}" srcId="{83A60F34-B74A-4F80-9D0F-903BBDAD8A43}" destId="{8D9C2715-8925-4D80-B4E0-D1EC5916EDA2}" srcOrd="2" destOrd="0" parTransId="{ACF87357-504A-4D7C-A6DB-8C37EA2ED65F}" sibTransId="{B2EA9290-EC14-41FC-856F-8422EEF5C676}"/>
    <dgm:cxn modelId="{82FA7BBD-8690-4476-B218-D0C5827182D6}" type="presOf" srcId="{83A60F34-B74A-4F80-9D0F-903BBDAD8A43}" destId="{679A7213-87B7-40F7-B0CD-4B69F4F16411}" srcOrd="1" destOrd="0" presId="urn:microsoft.com/office/officeart/2005/8/layout/list1"/>
    <dgm:cxn modelId="{56D075C1-E8D2-4335-9A0D-38F783CA9313}" type="presOf" srcId="{1F607820-1A1F-4C93-818D-421C1C319FC2}" destId="{409D3818-8F97-4E30-8DF1-35DFAC53D424}" srcOrd="0" destOrd="0" presId="urn:microsoft.com/office/officeart/2005/8/layout/list1"/>
    <dgm:cxn modelId="{6D119EC7-FF4C-4202-A3CF-FD544965DD52}" srcId="{8AD8DF6F-ADF9-4C91-936B-2319B662313C}" destId="{12DC8D84-C9AD-4C7A-BA5E-BFA537973EA2}" srcOrd="0" destOrd="0" parTransId="{1306BF7A-263D-4AEC-A0F3-74541A02D127}" sibTransId="{C13734C7-9FEE-4F53-8F7E-36C19D6DAE81}"/>
    <dgm:cxn modelId="{EF5C42C9-0A40-43C6-ABF5-186FE52DC9DD}" type="presOf" srcId="{10C6FC3E-C741-4FD7-B026-FA406D1E9B58}" destId="{6266E72F-E4A6-41DD-A106-EAA97D38CD99}" srcOrd="0" destOrd="0" presId="urn:microsoft.com/office/officeart/2005/8/layout/list1"/>
    <dgm:cxn modelId="{4F7122DB-85D9-4EBE-B1E2-218D76B17E30}" type="presOf" srcId="{8AD8DF6F-ADF9-4C91-936B-2319B662313C}" destId="{426D8AB3-3329-4EB3-90B2-B982F83E0035}" srcOrd="0" destOrd="0" presId="urn:microsoft.com/office/officeart/2005/8/layout/list1"/>
    <dgm:cxn modelId="{935F8FDE-E071-4D82-A1F8-C3D400495F67}" srcId="{1F607820-1A1F-4C93-818D-421C1C319FC2}" destId="{3D932BD4-D3C6-4273-8711-72C95E9C973A}" srcOrd="0" destOrd="0" parTransId="{EABA5FDF-143D-4E82-B648-EA03229A2383}" sibTransId="{C3817A3C-49FE-49AC-883B-79204DC354C9}"/>
    <dgm:cxn modelId="{F89652F5-C0EC-403D-9A9A-39B63CEDCDED}" srcId="{83A60F34-B74A-4F80-9D0F-903BBDAD8A43}" destId="{C59B18A2-3F55-429F-B298-938FB166147A}" srcOrd="3" destOrd="0" parTransId="{28DD10A2-565B-4D2C-B814-686A8720C7D9}" sibTransId="{14FA0C0C-DA5F-4D4F-B9D8-CFC3F4362991}"/>
    <dgm:cxn modelId="{4FBCD147-0881-4CB7-B250-ED6D1C0F10C4}" type="presParOf" srcId="{CC8D5632-010E-447E-9A02-7456CA9088BB}" destId="{B4E07581-040E-4F34-918E-FFD04786455E}" srcOrd="0" destOrd="0" presId="urn:microsoft.com/office/officeart/2005/8/layout/list1"/>
    <dgm:cxn modelId="{A78A3FDB-2B06-44D3-96B8-A251A541E0E9}" type="presParOf" srcId="{B4E07581-040E-4F34-918E-FFD04786455E}" destId="{7F84D0DE-8FD4-4B37-B9F4-EA1608079554}" srcOrd="0" destOrd="0" presId="urn:microsoft.com/office/officeart/2005/8/layout/list1"/>
    <dgm:cxn modelId="{41D2FA21-DE4D-4D80-AB3A-9AB15608C0E7}" type="presParOf" srcId="{B4E07581-040E-4F34-918E-FFD04786455E}" destId="{679A7213-87B7-40F7-B0CD-4B69F4F16411}" srcOrd="1" destOrd="0" presId="urn:microsoft.com/office/officeart/2005/8/layout/list1"/>
    <dgm:cxn modelId="{19660989-1A1E-4ED0-8A77-1C5EAB537E75}" type="presParOf" srcId="{CC8D5632-010E-447E-9A02-7456CA9088BB}" destId="{869BE0B7-D61E-4ABE-B9F0-545294591BA6}" srcOrd="1" destOrd="0" presId="urn:microsoft.com/office/officeart/2005/8/layout/list1"/>
    <dgm:cxn modelId="{8A0C16CF-F445-479C-AEA7-B58BCD946A0E}" type="presParOf" srcId="{CC8D5632-010E-447E-9A02-7456CA9088BB}" destId="{6266E72F-E4A6-41DD-A106-EAA97D38CD99}" srcOrd="2" destOrd="0" presId="urn:microsoft.com/office/officeart/2005/8/layout/list1"/>
    <dgm:cxn modelId="{34CE530B-D615-426D-8271-684383283FFA}" type="presParOf" srcId="{CC8D5632-010E-447E-9A02-7456CA9088BB}" destId="{BE46FD3A-D691-473D-BA96-C14039B5F927}" srcOrd="3" destOrd="0" presId="urn:microsoft.com/office/officeart/2005/8/layout/list1"/>
    <dgm:cxn modelId="{1C20C9DC-71A7-429E-BFB6-58FE839DEE07}" type="presParOf" srcId="{CC8D5632-010E-447E-9A02-7456CA9088BB}" destId="{5445D9F2-B3B3-43D9-97C7-A8D9BCB323A5}" srcOrd="4" destOrd="0" presId="urn:microsoft.com/office/officeart/2005/8/layout/list1"/>
    <dgm:cxn modelId="{B9551F11-FFE6-4C4F-BC04-2509BB5E60E2}" type="presParOf" srcId="{5445D9F2-B3B3-43D9-97C7-A8D9BCB323A5}" destId="{426D8AB3-3329-4EB3-90B2-B982F83E0035}" srcOrd="0" destOrd="0" presId="urn:microsoft.com/office/officeart/2005/8/layout/list1"/>
    <dgm:cxn modelId="{6E9FCA67-D6BF-4EFE-9A43-762FEF706FC9}" type="presParOf" srcId="{5445D9F2-B3B3-43D9-97C7-A8D9BCB323A5}" destId="{4217E818-22E3-4C09-AD32-2FD15E83A681}" srcOrd="1" destOrd="0" presId="urn:microsoft.com/office/officeart/2005/8/layout/list1"/>
    <dgm:cxn modelId="{5124B4C4-2082-48EA-A6E3-F7B3F9D67210}" type="presParOf" srcId="{CC8D5632-010E-447E-9A02-7456CA9088BB}" destId="{492BA9CA-6379-45D8-B2E2-03C597058588}" srcOrd="5" destOrd="0" presId="urn:microsoft.com/office/officeart/2005/8/layout/list1"/>
    <dgm:cxn modelId="{47E16166-E6B7-4755-A1EF-6D80BE4408B2}" type="presParOf" srcId="{CC8D5632-010E-447E-9A02-7456CA9088BB}" destId="{39579D44-44AD-4122-986C-E23B3FFECF95}" srcOrd="6" destOrd="0" presId="urn:microsoft.com/office/officeart/2005/8/layout/list1"/>
    <dgm:cxn modelId="{BB5642AE-0868-4E5E-9224-F482A6BA0AE7}" type="presParOf" srcId="{CC8D5632-010E-447E-9A02-7456CA9088BB}" destId="{C9600E24-33D7-4AFB-88CF-06895ED90CB1}" srcOrd="7" destOrd="0" presId="urn:microsoft.com/office/officeart/2005/8/layout/list1"/>
    <dgm:cxn modelId="{DAECE7E9-B40A-4672-A8CA-0E4E756E718E}" type="presParOf" srcId="{CC8D5632-010E-447E-9A02-7456CA9088BB}" destId="{2A55BD40-8914-4347-9C63-458FB8DCA63D}" srcOrd="8" destOrd="0" presId="urn:microsoft.com/office/officeart/2005/8/layout/list1"/>
    <dgm:cxn modelId="{3F8C4690-F632-4CD5-A304-BFC1D9D083E5}" type="presParOf" srcId="{2A55BD40-8914-4347-9C63-458FB8DCA63D}" destId="{409D3818-8F97-4E30-8DF1-35DFAC53D424}" srcOrd="0" destOrd="0" presId="urn:microsoft.com/office/officeart/2005/8/layout/list1"/>
    <dgm:cxn modelId="{E6ACC45E-38A6-43AD-BBF6-AED7B726AF0E}" type="presParOf" srcId="{2A55BD40-8914-4347-9C63-458FB8DCA63D}" destId="{8A2D99F1-8BD0-4723-98C3-F2F6A060AE9F}" srcOrd="1" destOrd="0" presId="urn:microsoft.com/office/officeart/2005/8/layout/list1"/>
    <dgm:cxn modelId="{EC708722-188F-43A9-86F4-6457031C15E4}" type="presParOf" srcId="{CC8D5632-010E-447E-9A02-7456CA9088BB}" destId="{D9030844-3900-418D-9928-5558ED07E9AC}" srcOrd="9" destOrd="0" presId="urn:microsoft.com/office/officeart/2005/8/layout/list1"/>
    <dgm:cxn modelId="{C736AC1A-2A1B-44F3-A27F-0EC9516E7B41}" type="presParOf" srcId="{CC8D5632-010E-447E-9A02-7456CA9088BB}" destId="{BE6D8A4C-2CA7-4BCC-ACA4-AD097FC77ABC}" srcOrd="10" destOrd="0" presId="urn:microsoft.com/office/officeart/2005/8/layout/list1"/>
    <dgm:cxn modelId="{E83CD6DC-F897-4DA3-BF1B-CFD3A70007F1}" type="presParOf" srcId="{CC8D5632-010E-447E-9A02-7456CA9088BB}" destId="{A9C1F7DF-048F-4EFB-821A-8917F5FAC5F1}" srcOrd="11" destOrd="0" presId="urn:microsoft.com/office/officeart/2005/8/layout/list1"/>
    <dgm:cxn modelId="{47CE2DD3-B490-4B42-B008-5101607FB6ED}" type="presParOf" srcId="{CC8D5632-010E-447E-9A02-7456CA9088BB}" destId="{A06EBC75-1558-4770-A881-46ABF9CEBE1E}" srcOrd="12" destOrd="0" presId="urn:microsoft.com/office/officeart/2005/8/layout/list1"/>
    <dgm:cxn modelId="{07E1F0DF-2534-410C-B399-734442E7AB28}" type="presParOf" srcId="{A06EBC75-1558-4770-A881-46ABF9CEBE1E}" destId="{4B997AB9-6D36-41AA-82F8-B6430B324448}" srcOrd="0" destOrd="0" presId="urn:microsoft.com/office/officeart/2005/8/layout/list1"/>
    <dgm:cxn modelId="{DC06D7BF-8F4F-4480-8D50-675B4A86180D}" type="presParOf" srcId="{A06EBC75-1558-4770-A881-46ABF9CEBE1E}" destId="{B3B489A4-D876-42A2-9165-B01C1F68BA92}" srcOrd="1" destOrd="0" presId="urn:microsoft.com/office/officeart/2005/8/layout/list1"/>
    <dgm:cxn modelId="{43F7CEB7-C932-414A-9170-05932791420E}" type="presParOf" srcId="{CC8D5632-010E-447E-9A02-7456CA9088BB}" destId="{8308BA1B-6F81-4843-AB19-ABC42536230D}" srcOrd="13" destOrd="0" presId="urn:microsoft.com/office/officeart/2005/8/layout/list1"/>
    <dgm:cxn modelId="{CF116B5E-A052-4BB2-B3DA-F1E8A847023C}" type="presParOf" srcId="{CC8D5632-010E-447E-9A02-7456CA9088BB}" destId="{FCE4EC9F-9B55-4F66-B7F4-21BDD46F0E2F}"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F4860E-D202-42AE-B6CA-C4F481BCA6BC}">
      <dsp:nvSpPr>
        <dsp:cNvPr id="0" name=""/>
        <dsp:cNvSpPr/>
      </dsp:nvSpPr>
      <dsp:spPr>
        <a:xfrm>
          <a:off x="3714138" y="46009"/>
          <a:ext cx="4114810" cy="690814"/>
        </a:xfrm>
        <a:prstGeom prst="roundRect">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What is Remote sensing?</a:t>
          </a:r>
        </a:p>
      </dsp:txBody>
      <dsp:txXfrm>
        <a:off x="3747861" y="79732"/>
        <a:ext cx="4047364" cy="623368"/>
      </dsp:txXfrm>
    </dsp:sp>
    <dsp:sp modelId="{2C6098A8-79BF-4137-BD6B-ABEDED35C73B}">
      <dsp:nvSpPr>
        <dsp:cNvPr id="0" name=""/>
        <dsp:cNvSpPr/>
      </dsp:nvSpPr>
      <dsp:spPr>
        <a:xfrm>
          <a:off x="5490" y="766053"/>
          <a:ext cx="11242039" cy="1279303"/>
        </a:xfrm>
        <a:prstGeom prst="roundRect">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Remote sensing are the art, science, and technology of obtaining reliable information about physical objects and the environment, through the process of recording, measuring and interpreting imagery and digital representations of energy patterns derived from non-contact sensor systems (Colwell, 1997).</a:t>
          </a:r>
        </a:p>
      </dsp:txBody>
      <dsp:txXfrm>
        <a:off x="67940" y="828503"/>
        <a:ext cx="11117139" cy="1154403"/>
      </dsp:txXfrm>
    </dsp:sp>
    <dsp:sp modelId="{0A3D1664-E8CF-4ACB-85C4-45288CEE0E35}">
      <dsp:nvSpPr>
        <dsp:cNvPr id="0" name=""/>
        <dsp:cNvSpPr/>
      </dsp:nvSpPr>
      <dsp:spPr>
        <a:xfrm>
          <a:off x="5490" y="2118835"/>
          <a:ext cx="11242039" cy="1520694"/>
        </a:xfrm>
        <a:prstGeom prst="roundRect">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Remote sensing system capture radiation in different wavelength reflected / emitted by the earth’s surface features and recorded it either directly on the film as in case of aerial photography or in digital medium used for generating the images. </a:t>
          </a:r>
        </a:p>
      </dsp:txBody>
      <dsp:txXfrm>
        <a:off x="79724" y="2193069"/>
        <a:ext cx="11093571" cy="1372226"/>
      </dsp:txXfrm>
    </dsp:sp>
    <dsp:sp modelId="{B78B35F6-CFEF-4022-90C8-8226A7ED5CE4}">
      <dsp:nvSpPr>
        <dsp:cNvPr id="0" name=""/>
        <dsp:cNvSpPr/>
      </dsp:nvSpPr>
      <dsp:spPr>
        <a:xfrm>
          <a:off x="5490" y="3713008"/>
          <a:ext cx="11242039" cy="1621536"/>
        </a:xfrm>
        <a:prstGeom prst="roundRect">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It provides extensive and timely data on resources, methodologies, and the environment, facilitating efficient resource management and national development.</a:t>
          </a:r>
        </a:p>
      </dsp:txBody>
      <dsp:txXfrm>
        <a:off x="84647" y="3792165"/>
        <a:ext cx="11083725" cy="14632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D4C18-CC23-44E1-A718-7D4EA2679D6E}">
      <dsp:nvSpPr>
        <dsp:cNvPr id="0" name=""/>
        <dsp:cNvSpPr/>
      </dsp:nvSpPr>
      <dsp:spPr>
        <a:xfrm rot="16200000">
          <a:off x="-1868805" y="2760351"/>
          <a:ext cx="4226560" cy="31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1220" bIns="0" numCol="1" spcCol="1270" anchor="t" anchorCtr="0">
          <a:noAutofit/>
        </a:bodyPr>
        <a:lstStyle/>
        <a:p>
          <a:pPr marL="0" lvl="0" indent="0" algn="r" defTabSz="755650">
            <a:lnSpc>
              <a:spcPct val="90000"/>
            </a:lnSpc>
            <a:spcBef>
              <a:spcPct val="0"/>
            </a:spcBef>
            <a:spcAft>
              <a:spcPct val="35000"/>
            </a:spcAft>
            <a:buFont typeface="Wingdings" panose="05000000000000000000" pitchFamily="2" charset="2"/>
            <a:buNone/>
          </a:pPr>
          <a:r>
            <a:rPr lang="en-US" sz="1700" kern="1200" dirty="0"/>
            <a:t>Source of Illumination</a:t>
          </a:r>
        </a:p>
      </dsp:txBody>
      <dsp:txXfrm>
        <a:off x="-1868805" y="2760351"/>
        <a:ext cx="4226560" cy="318864"/>
      </dsp:txXfrm>
    </dsp:sp>
    <dsp:sp modelId="{A4D92EEC-6AEC-45C9-9027-912463EF0A1B}">
      <dsp:nvSpPr>
        <dsp:cNvPr id="0" name=""/>
        <dsp:cNvSpPr/>
      </dsp:nvSpPr>
      <dsp:spPr>
        <a:xfrm>
          <a:off x="375444" y="806503"/>
          <a:ext cx="1645205" cy="4226560"/>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281220"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Remote sensing requires an energy source, primarily the Sun, to provide electromagnetic radiation for capturing reflected light.</a:t>
          </a:r>
        </a:p>
      </dsp:txBody>
      <dsp:txXfrm>
        <a:off x="375444" y="806503"/>
        <a:ext cx="1645205" cy="4226560"/>
      </dsp:txXfrm>
    </dsp:sp>
    <dsp:sp modelId="{26D28C49-642E-4DBD-990D-268290177377}">
      <dsp:nvSpPr>
        <dsp:cNvPr id="0" name=""/>
        <dsp:cNvSpPr/>
      </dsp:nvSpPr>
      <dsp:spPr>
        <a:xfrm>
          <a:off x="70292" y="341357"/>
          <a:ext cx="637728" cy="637728"/>
        </a:xfrm>
        <a:prstGeom prst="rect">
          <a:avLst/>
        </a:prstGeom>
        <a:blipFill>
          <a:blip xmlns:r="http://schemas.openxmlformats.org/officeDocument/2006/relationships" r:embed="rId1"/>
          <a:srcRect/>
          <a:stretch>
            <a:fillRect/>
          </a:stretch>
        </a:blip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725FD97-9D01-4B4D-A24D-E5D2ED6E1DB9}">
      <dsp:nvSpPr>
        <dsp:cNvPr id="0" name=""/>
        <dsp:cNvSpPr/>
      </dsp:nvSpPr>
      <dsp:spPr>
        <a:xfrm rot="16200000">
          <a:off x="484017" y="2760351"/>
          <a:ext cx="4226560" cy="31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1220" bIns="0" numCol="1" spcCol="1270" anchor="t" anchorCtr="0">
          <a:noAutofit/>
        </a:bodyPr>
        <a:lstStyle/>
        <a:p>
          <a:pPr marL="0" lvl="0" indent="0" algn="r" defTabSz="755650">
            <a:lnSpc>
              <a:spcPct val="90000"/>
            </a:lnSpc>
            <a:spcBef>
              <a:spcPct val="0"/>
            </a:spcBef>
            <a:spcAft>
              <a:spcPct val="35000"/>
            </a:spcAft>
            <a:buFont typeface="Wingdings" panose="05000000000000000000" pitchFamily="2" charset="2"/>
            <a:buNone/>
          </a:pPr>
          <a:r>
            <a:rPr lang="en-US" sz="1700" kern="1200" dirty="0"/>
            <a:t>Radiation and the Atmosphere</a:t>
          </a:r>
        </a:p>
      </dsp:txBody>
      <dsp:txXfrm>
        <a:off x="484017" y="2760351"/>
        <a:ext cx="4226560" cy="318864"/>
      </dsp:txXfrm>
    </dsp:sp>
    <dsp:sp modelId="{CB5A8DC2-B4E2-4841-BC86-9681D571826A}">
      <dsp:nvSpPr>
        <dsp:cNvPr id="0" name=""/>
        <dsp:cNvSpPr/>
      </dsp:nvSpPr>
      <dsp:spPr>
        <a:xfrm>
          <a:off x="2659351" y="777002"/>
          <a:ext cx="1783036" cy="4226560"/>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28122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Electromagnetic radiation interacts with the atmosphere while traveling to and from the target, undergoing scattering, absorption, and refraction, which modify its path and provide atmospheric data.</a:t>
          </a:r>
        </a:p>
      </dsp:txBody>
      <dsp:txXfrm>
        <a:off x="2659351" y="777002"/>
        <a:ext cx="1783036" cy="4226560"/>
      </dsp:txXfrm>
    </dsp:sp>
    <dsp:sp modelId="{91CC05B9-E617-4088-9EAC-093406E73580}">
      <dsp:nvSpPr>
        <dsp:cNvPr id="0" name=""/>
        <dsp:cNvSpPr/>
      </dsp:nvSpPr>
      <dsp:spPr>
        <a:xfrm>
          <a:off x="2437865" y="385603"/>
          <a:ext cx="637728" cy="637728"/>
        </a:xfrm>
        <a:prstGeom prst="rect">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813F31D-96ED-4E4A-AEBA-8BE6780653A6}">
      <dsp:nvSpPr>
        <dsp:cNvPr id="0" name=""/>
        <dsp:cNvSpPr/>
      </dsp:nvSpPr>
      <dsp:spPr>
        <a:xfrm rot="16200000">
          <a:off x="2905754" y="2760351"/>
          <a:ext cx="4226560" cy="31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1220" bIns="0" numCol="1" spcCol="1270" anchor="t" anchorCtr="0">
          <a:noAutofit/>
        </a:bodyPr>
        <a:lstStyle/>
        <a:p>
          <a:pPr marL="0" lvl="0" indent="0" algn="r" defTabSz="755650">
            <a:lnSpc>
              <a:spcPct val="90000"/>
            </a:lnSpc>
            <a:spcBef>
              <a:spcPct val="0"/>
            </a:spcBef>
            <a:spcAft>
              <a:spcPct val="35000"/>
            </a:spcAft>
            <a:buFont typeface="Wingdings" panose="05000000000000000000" pitchFamily="2" charset="2"/>
            <a:buNone/>
          </a:pPr>
          <a:r>
            <a:rPr lang="en-US" sz="1700" kern="1200" dirty="0"/>
            <a:t>Interaction with the Earth elements</a:t>
          </a:r>
        </a:p>
      </dsp:txBody>
      <dsp:txXfrm>
        <a:off x="2905754" y="2760351"/>
        <a:ext cx="4226560" cy="318864"/>
      </dsp:txXfrm>
    </dsp:sp>
    <dsp:sp modelId="{BD54221E-ACB0-488A-9F6D-AFC8BD038A15}">
      <dsp:nvSpPr>
        <dsp:cNvPr id="0" name=""/>
        <dsp:cNvSpPr/>
      </dsp:nvSpPr>
      <dsp:spPr>
        <a:xfrm>
          <a:off x="5178467" y="806503"/>
          <a:ext cx="1588281" cy="422656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281220"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Once the energy makes it way to the target through the atmosphere, it interacts with the target depending upon the properties of both the target &amp; radiation </a:t>
          </a:r>
        </a:p>
      </dsp:txBody>
      <dsp:txXfrm>
        <a:off x="5178467" y="806503"/>
        <a:ext cx="1588281" cy="4226560"/>
      </dsp:txXfrm>
    </dsp:sp>
    <dsp:sp modelId="{47CBF4B0-39AD-4705-8C71-A283181A62D4}">
      <dsp:nvSpPr>
        <dsp:cNvPr id="0" name=""/>
        <dsp:cNvSpPr/>
      </dsp:nvSpPr>
      <dsp:spPr>
        <a:xfrm>
          <a:off x="4859603" y="385603"/>
          <a:ext cx="637728" cy="637728"/>
        </a:xfrm>
        <a:prstGeom prst="rect">
          <a:avLst/>
        </a:prstGeom>
        <a:blipFill>
          <a:blip xmlns:r="http://schemas.openxmlformats.org/officeDocument/2006/relationships" r:embed="rId3"/>
          <a:srcRect/>
          <a:stretch>
            <a:fillRect/>
          </a:stretch>
        </a:blip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FDED95A-7846-432B-A719-98F9EA957B32}">
      <dsp:nvSpPr>
        <dsp:cNvPr id="0" name=""/>
        <dsp:cNvSpPr/>
      </dsp:nvSpPr>
      <dsp:spPr>
        <a:xfrm rot="16200000">
          <a:off x="5230115" y="2760351"/>
          <a:ext cx="4226560" cy="31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1220" bIns="0" numCol="1" spcCol="1270" anchor="t" anchorCtr="0">
          <a:noAutofit/>
        </a:bodyPr>
        <a:lstStyle/>
        <a:p>
          <a:pPr marL="0" lvl="0" indent="0" algn="r" defTabSz="755650">
            <a:lnSpc>
              <a:spcPct val="90000"/>
            </a:lnSpc>
            <a:spcBef>
              <a:spcPct val="0"/>
            </a:spcBef>
            <a:spcAft>
              <a:spcPct val="35000"/>
            </a:spcAft>
            <a:buNone/>
          </a:pPr>
          <a:r>
            <a:rPr lang="en-US" sz="1700" kern="1200" dirty="0"/>
            <a:t>Recording of Energy by the Sensor</a:t>
          </a:r>
        </a:p>
      </dsp:txBody>
      <dsp:txXfrm>
        <a:off x="5230115" y="2760351"/>
        <a:ext cx="4226560" cy="318864"/>
      </dsp:txXfrm>
    </dsp:sp>
    <dsp:sp modelId="{EDCEC49C-30D9-435D-802C-B252BA4D74F1}">
      <dsp:nvSpPr>
        <dsp:cNvPr id="0" name=""/>
        <dsp:cNvSpPr/>
      </dsp:nvSpPr>
      <dsp:spPr>
        <a:xfrm>
          <a:off x="7382793" y="806503"/>
          <a:ext cx="1828349" cy="422656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281220"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 remote sensor detects, and records electromagnetic radiation scattered or emitted from a target, providing detailed spatial data on brightness across various wavelengths.</a:t>
          </a:r>
        </a:p>
      </dsp:txBody>
      <dsp:txXfrm>
        <a:off x="7382793" y="806503"/>
        <a:ext cx="1828349" cy="4226560"/>
      </dsp:txXfrm>
    </dsp:sp>
    <dsp:sp modelId="{453C19FB-33F3-43AD-A857-35203CAEBFB4}">
      <dsp:nvSpPr>
        <dsp:cNvPr id="0" name=""/>
        <dsp:cNvSpPr/>
      </dsp:nvSpPr>
      <dsp:spPr>
        <a:xfrm>
          <a:off x="7183963" y="385603"/>
          <a:ext cx="637728" cy="637728"/>
        </a:xfrm>
        <a:prstGeom prst="rect">
          <a:avLst/>
        </a:prstGeom>
        <a:blipFill>
          <a:blip xmlns:r="http://schemas.openxmlformats.org/officeDocument/2006/relationships" r:embed="rId4"/>
          <a:srcRect/>
          <a:stretch>
            <a:fillRect/>
          </a:stretch>
        </a:blip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87AA977-A566-45AF-8518-A11FF4F5D305}">
      <dsp:nvSpPr>
        <dsp:cNvPr id="0" name=""/>
        <dsp:cNvSpPr/>
      </dsp:nvSpPr>
      <dsp:spPr>
        <a:xfrm rot="16200000">
          <a:off x="7674510" y="2760351"/>
          <a:ext cx="4226560" cy="3188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1220" bIns="0" numCol="1" spcCol="1270" anchor="t" anchorCtr="0">
          <a:noAutofit/>
        </a:bodyPr>
        <a:lstStyle/>
        <a:p>
          <a:pPr marL="0" lvl="0" indent="0" algn="r" defTabSz="755650">
            <a:lnSpc>
              <a:spcPct val="90000"/>
            </a:lnSpc>
            <a:spcBef>
              <a:spcPct val="0"/>
            </a:spcBef>
            <a:spcAft>
              <a:spcPct val="35000"/>
            </a:spcAft>
            <a:buNone/>
          </a:pPr>
          <a:r>
            <a:rPr lang="en-US" sz="1700" kern="1200" dirty="0"/>
            <a:t>Transmission, Reception, and Processing</a:t>
          </a:r>
        </a:p>
      </dsp:txBody>
      <dsp:txXfrm>
        <a:off x="7674510" y="2760351"/>
        <a:ext cx="4226560" cy="318864"/>
      </dsp:txXfrm>
    </dsp:sp>
    <dsp:sp modelId="{DDB138E4-9BD6-4843-80B4-320AE249FCF4}">
      <dsp:nvSpPr>
        <dsp:cNvPr id="0" name=""/>
        <dsp:cNvSpPr/>
      </dsp:nvSpPr>
      <dsp:spPr>
        <a:xfrm>
          <a:off x="9862884" y="806503"/>
          <a:ext cx="1756956" cy="422656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281220"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The energy recorded by the sensor has to be transmitted in electronic form, to a receiving and processing station where the data processed into an image.</a:t>
          </a:r>
        </a:p>
      </dsp:txBody>
      <dsp:txXfrm>
        <a:off x="9862884" y="806503"/>
        <a:ext cx="1756956" cy="4226560"/>
      </dsp:txXfrm>
    </dsp:sp>
    <dsp:sp modelId="{BAC696EB-1AB3-4DE5-A2D7-41D5DD65B9F9}">
      <dsp:nvSpPr>
        <dsp:cNvPr id="0" name=""/>
        <dsp:cNvSpPr/>
      </dsp:nvSpPr>
      <dsp:spPr>
        <a:xfrm>
          <a:off x="9628358" y="385603"/>
          <a:ext cx="637728" cy="637728"/>
        </a:xfrm>
        <a:prstGeom prst="rect">
          <a:avLst/>
        </a:prstGeom>
        <a:blipFill>
          <a:blip xmlns:r="http://schemas.openxmlformats.org/officeDocument/2006/relationships" r:embed="rId5"/>
          <a:srcRect/>
          <a:stretch>
            <a:fillRect/>
          </a:stretch>
        </a:blipFill>
        <a:ln w="1270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D7DE8-7CD8-4215-994E-EBEB1C08EBBF}">
      <dsp:nvSpPr>
        <dsp:cNvPr id="0" name=""/>
        <dsp:cNvSpPr/>
      </dsp:nvSpPr>
      <dsp:spPr>
        <a:xfrm>
          <a:off x="75432" y="215397"/>
          <a:ext cx="11133018" cy="1547417"/>
        </a:xfrm>
        <a:prstGeom prst="roundRect">
          <a:avLst>
            <a:gd name="adj" fmla="val 1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942C35-D418-406D-8E7A-569414CCD148}">
      <dsp:nvSpPr>
        <dsp:cNvPr id="0" name=""/>
        <dsp:cNvSpPr/>
      </dsp:nvSpPr>
      <dsp:spPr>
        <a:xfrm>
          <a:off x="522563" y="273887"/>
          <a:ext cx="2377484" cy="145068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4258AF-6D13-40BF-80FD-F85DC93F871A}">
      <dsp:nvSpPr>
        <dsp:cNvPr id="0" name=""/>
        <dsp:cNvSpPr/>
      </dsp:nvSpPr>
      <dsp:spPr>
        <a:xfrm rot="10800000">
          <a:off x="346142" y="1782370"/>
          <a:ext cx="2654913" cy="2678940"/>
        </a:xfrm>
        <a:prstGeom prst="round2SameRect">
          <a:avLst>
            <a:gd name="adj1" fmla="val 10500"/>
            <a:gd name="adj2" fmla="val 0"/>
          </a:avLst>
        </a:prstGeom>
        <a:solidFill>
          <a:schemeClr val="accent5">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tx1"/>
              </a:solidFill>
            </a:rPr>
            <a:t>Refraction: Means the bending of light when it passes from one medium to another. Refraction occurs because the different density of medium to pass such as air and water constituent in the atmosphere and the speed of electromagnetic radiation is different in each medium</a:t>
          </a:r>
          <a:r>
            <a:rPr lang="en-US" sz="1300" kern="1200" dirty="0">
              <a:solidFill>
                <a:schemeClr val="tx1"/>
              </a:solidFill>
            </a:rPr>
            <a:t>.</a:t>
          </a:r>
        </a:p>
      </dsp:txBody>
      <dsp:txXfrm rot="10800000">
        <a:off x="427790" y="1782370"/>
        <a:ext cx="2491617" cy="2597292"/>
      </dsp:txXfrm>
    </dsp:sp>
    <dsp:sp modelId="{EB630F17-B004-43C1-B63D-B50C42AEA899}">
      <dsp:nvSpPr>
        <dsp:cNvPr id="0" name=""/>
        <dsp:cNvSpPr/>
      </dsp:nvSpPr>
      <dsp:spPr>
        <a:xfrm>
          <a:off x="3281931" y="200481"/>
          <a:ext cx="2377484" cy="145068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6F8CAC-9ED7-4B2E-B4E5-C19C422E2573}">
      <dsp:nvSpPr>
        <dsp:cNvPr id="0" name=""/>
        <dsp:cNvSpPr/>
      </dsp:nvSpPr>
      <dsp:spPr>
        <a:xfrm rot="10800000">
          <a:off x="3226869" y="1771762"/>
          <a:ext cx="2463739" cy="2670937"/>
        </a:xfrm>
        <a:prstGeom prst="round2SameRect">
          <a:avLst>
            <a:gd name="adj1" fmla="val 10500"/>
            <a:gd name="adj2" fmla="val 0"/>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Scattering: The multiple, reflections of electromagnetic waves by particles and surfaces. It is 'unpredictable.</a:t>
          </a:r>
        </a:p>
        <a:p>
          <a:pPr marL="0" lvl="0" indent="0" algn="ctr" defTabSz="577850">
            <a:lnSpc>
              <a:spcPct val="90000"/>
            </a:lnSpc>
            <a:spcBef>
              <a:spcPct val="0"/>
            </a:spcBef>
            <a:spcAft>
              <a:spcPct val="35000"/>
            </a:spcAft>
            <a:buNone/>
          </a:pPr>
          <a:r>
            <a:rPr lang="en-US" sz="1300" b="1" kern="1200" dirty="0">
              <a:solidFill>
                <a:schemeClr val="tx1"/>
              </a:solidFill>
            </a:rPr>
            <a:t>Elastic scattering</a:t>
          </a:r>
          <a:r>
            <a:rPr lang="en-US" sz="1300" kern="1200" dirty="0">
              <a:solidFill>
                <a:schemeClr val="tx1"/>
              </a:solidFill>
            </a:rPr>
            <a:t> (no energy change) – Rayleigh, Mie, and non-selective scattering.</a:t>
          </a:r>
        </a:p>
        <a:p>
          <a:pPr marL="0" lvl="0" indent="0" algn="ctr" defTabSz="577850">
            <a:lnSpc>
              <a:spcPct val="90000"/>
            </a:lnSpc>
            <a:spcBef>
              <a:spcPct val="0"/>
            </a:spcBef>
            <a:spcAft>
              <a:spcPct val="35000"/>
            </a:spcAft>
            <a:buNone/>
          </a:pPr>
          <a:r>
            <a:rPr lang="en-US" sz="1300" b="1" kern="1200" dirty="0">
              <a:solidFill>
                <a:schemeClr val="tx1"/>
              </a:solidFill>
            </a:rPr>
            <a:t>Inelastic scattering</a:t>
          </a:r>
          <a:r>
            <a:rPr lang="en-US" sz="1300" kern="1200" dirty="0">
              <a:solidFill>
                <a:schemeClr val="tx1"/>
              </a:solidFill>
            </a:rPr>
            <a:t> (energy change) – Compton and Raman scattering.</a:t>
          </a:r>
        </a:p>
      </dsp:txBody>
      <dsp:txXfrm rot="10800000">
        <a:off x="3302637" y="1771762"/>
        <a:ext cx="2312203" cy="2595169"/>
      </dsp:txXfrm>
    </dsp:sp>
    <dsp:sp modelId="{3E582F39-0EA3-4A7E-B8EA-7754FF97A57E}">
      <dsp:nvSpPr>
        <dsp:cNvPr id="0" name=""/>
        <dsp:cNvSpPr/>
      </dsp:nvSpPr>
      <dsp:spPr>
        <a:xfrm>
          <a:off x="5977999" y="216983"/>
          <a:ext cx="2377484" cy="1450689"/>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24999" r="-24999"/>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B28AA3-2555-4894-8312-9A846589B2E1}">
      <dsp:nvSpPr>
        <dsp:cNvPr id="0" name=""/>
        <dsp:cNvSpPr/>
      </dsp:nvSpPr>
      <dsp:spPr>
        <a:xfrm rot="10800000">
          <a:off x="6042892" y="1800062"/>
          <a:ext cx="2266479" cy="2642649"/>
        </a:xfrm>
        <a:prstGeom prst="round2SameRect">
          <a:avLst>
            <a:gd name="adj1" fmla="val 10500"/>
            <a:gd name="adj2" fmla="val 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Atmospheric absorption: The atmosphere in the earth is not open for all electromagnetic radiations, some are absorbed by the constituents such as various gas molecules available in the atmosphere.</a:t>
          </a:r>
        </a:p>
      </dsp:txBody>
      <dsp:txXfrm rot="10800000">
        <a:off x="6112594" y="1800062"/>
        <a:ext cx="2127075" cy="2572947"/>
      </dsp:txXfrm>
    </dsp:sp>
    <dsp:sp modelId="{B1C92249-0344-4C09-8BFD-38A98C326721}">
      <dsp:nvSpPr>
        <dsp:cNvPr id="0" name=""/>
        <dsp:cNvSpPr/>
      </dsp:nvSpPr>
      <dsp:spPr>
        <a:xfrm>
          <a:off x="8570967" y="240556"/>
          <a:ext cx="2377484" cy="1450689"/>
        </a:xfrm>
        <a:prstGeom prst="roundRect">
          <a:avLst>
            <a:gd name="adj" fmla="val 10000"/>
          </a:avLst>
        </a:prstGeom>
        <a:blipFill dpi="0" rotWithShape="1">
          <a:blip xmlns:r="http://schemas.openxmlformats.org/officeDocument/2006/relationships" r:embed="rId4">
            <a:extLst>
              <a:ext uri="{BEBA8EAE-BF5A-486C-A8C5-ECC9F3942E4B}">
                <a14:imgProps xmlns:a14="http://schemas.microsoft.com/office/drawing/2010/main">
                  <a14:imgLayer r:embed="rId5">
                    <a14:imgEffect>
                      <a14:colorTemperature colorTemp="6037"/>
                    </a14:imgEffect>
                    <a14:imgEffect>
                      <a14:saturation sat="300000"/>
                    </a14:imgEffect>
                  </a14:imgLayer>
                </a14:imgProps>
              </a:ext>
            </a:extLst>
          </a:blip>
          <a:srcRect/>
          <a:stretch>
            <a:fillRect l="-1922" t="15333" r="-1922" b="15333"/>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224B54-0630-4CA4-B54D-99F20116ABD8}">
      <dsp:nvSpPr>
        <dsp:cNvPr id="0" name=""/>
        <dsp:cNvSpPr/>
      </dsp:nvSpPr>
      <dsp:spPr>
        <a:xfrm rot="10800000">
          <a:off x="8626017" y="1852021"/>
          <a:ext cx="2382215" cy="2586072"/>
        </a:xfrm>
        <a:prstGeom prst="round2SameRect">
          <a:avLst>
            <a:gd name="adj1" fmla="val 10500"/>
            <a:gd name="adj2" fmla="val 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en-US" sz="1400" kern="1200" dirty="0">
              <a:solidFill>
                <a:schemeClr val="tx1"/>
              </a:solidFill>
            </a:rPr>
            <a:t>Attenuation: The absorption and scattering act to reduce the amount of radiation received by satellite and the combined effect of these two is called attenuation. Attenuation is the energy loss caused by the atmosphere. </a:t>
          </a:r>
        </a:p>
      </dsp:txBody>
      <dsp:txXfrm rot="10800000">
        <a:off x="8699278" y="1852021"/>
        <a:ext cx="2235693" cy="2512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97BB4-78FF-49F0-8D6A-E13E0A4883A3}">
      <dsp:nvSpPr>
        <dsp:cNvPr id="0" name=""/>
        <dsp:cNvSpPr/>
      </dsp:nvSpPr>
      <dsp:spPr>
        <a:xfrm>
          <a:off x="0" y="163721"/>
          <a:ext cx="5727290" cy="14718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In Remote sensing these diffuse reflectance from the surface is most important because diffuse reflections contains spectral information or the 'color' of the reflecting surface, whereas specular reflection do not contains any color it appears bright or dark in the imagery</a:t>
          </a:r>
        </a:p>
      </dsp:txBody>
      <dsp:txXfrm>
        <a:off x="71850" y="235571"/>
        <a:ext cx="5583590" cy="13281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61785B-A20C-4F21-8A34-A78E5687A7CF}">
      <dsp:nvSpPr>
        <dsp:cNvPr id="0" name=""/>
        <dsp:cNvSpPr/>
      </dsp:nvSpPr>
      <dsp:spPr>
        <a:xfrm>
          <a:off x="0" y="0"/>
          <a:ext cx="10515600" cy="1160224"/>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Ground-borne</a:t>
          </a:r>
          <a:r>
            <a:rPr lang="en-US" sz="2300" kern="1200" dirty="0"/>
            <a:t> remote sensing uses sensors positioned close to the ground via tripods, buildings, handheld devices, or moving vehicles.</a:t>
          </a:r>
        </a:p>
      </dsp:txBody>
      <dsp:txXfrm>
        <a:off x="2219142" y="0"/>
        <a:ext cx="8296457" cy="1160224"/>
      </dsp:txXfrm>
    </dsp:sp>
    <dsp:sp modelId="{35B9AF3E-270E-4CD5-84ED-24F1F93B1280}">
      <dsp:nvSpPr>
        <dsp:cNvPr id="0" name=""/>
        <dsp:cNvSpPr/>
      </dsp:nvSpPr>
      <dsp:spPr>
        <a:xfrm>
          <a:off x="116022" y="116022"/>
          <a:ext cx="2103120" cy="92817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6000" b="-26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274A19-D72B-4600-BB16-4ECAA9961ADD}">
      <dsp:nvSpPr>
        <dsp:cNvPr id="0" name=""/>
        <dsp:cNvSpPr/>
      </dsp:nvSpPr>
      <dsp:spPr>
        <a:xfrm>
          <a:off x="0" y="1276247"/>
          <a:ext cx="10515600" cy="1160224"/>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Spaceborne </a:t>
          </a:r>
          <a:r>
            <a:rPr lang="en-US" sz="2300" kern="1200" dirty="0"/>
            <a:t>remote sensing involves sensors mounted on satellites in nearly circular orbits (eccentricity &lt;0.01), offering high speed, a large field of view, and continuous global coverage.</a:t>
          </a:r>
        </a:p>
      </dsp:txBody>
      <dsp:txXfrm>
        <a:off x="2219142" y="1276247"/>
        <a:ext cx="8296457" cy="1160224"/>
      </dsp:txXfrm>
    </dsp:sp>
    <dsp:sp modelId="{631E4A9C-0378-473D-9146-13B6D3F2DA86}">
      <dsp:nvSpPr>
        <dsp:cNvPr id="0" name=""/>
        <dsp:cNvSpPr/>
      </dsp:nvSpPr>
      <dsp:spPr>
        <a:xfrm>
          <a:off x="116022" y="1392270"/>
          <a:ext cx="2103120" cy="92817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9000" b="-9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993E94-0FCC-4D92-9605-E1A54110185F}">
      <dsp:nvSpPr>
        <dsp:cNvPr id="0" name=""/>
        <dsp:cNvSpPr/>
      </dsp:nvSpPr>
      <dsp:spPr>
        <a:xfrm>
          <a:off x="0" y="2552495"/>
          <a:ext cx="10515600" cy="1160224"/>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Airborne</a:t>
          </a:r>
          <a:r>
            <a:rPr lang="en-US" sz="2300" kern="1200" dirty="0"/>
            <a:t> remote sensing uses aircraft, previously pigeons, balloons, or kites, providing flexible altitude choices and timely data acquisition.</a:t>
          </a:r>
        </a:p>
      </dsp:txBody>
      <dsp:txXfrm>
        <a:off x="2219142" y="2552495"/>
        <a:ext cx="8296457" cy="1160224"/>
      </dsp:txXfrm>
    </dsp:sp>
    <dsp:sp modelId="{CBAD3639-A500-4461-9E60-7705363A2F25}">
      <dsp:nvSpPr>
        <dsp:cNvPr id="0" name=""/>
        <dsp:cNvSpPr/>
      </dsp:nvSpPr>
      <dsp:spPr>
        <a:xfrm>
          <a:off x="116022" y="2668517"/>
          <a:ext cx="2103120" cy="92817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481646-C83A-47B0-80C0-9E502A7461D3}">
      <dsp:nvSpPr>
        <dsp:cNvPr id="0" name=""/>
        <dsp:cNvSpPr/>
      </dsp:nvSpPr>
      <dsp:spPr>
        <a:xfrm>
          <a:off x="-4331253" y="-664412"/>
          <a:ext cx="5160292" cy="5160292"/>
        </a:xfrm>
        <a:prstGeom prst="blockArc">
          <a:avLst>
            <a:gd name="adj1" fmla="val 18900000"/>
            <a:gd name="adj2" fmla="val 2700000"/>
            <a:gd name="adj3" fmla="val 419"/>
          </a:avLst>
        </a:prstGeom>
        <a:noFill/>
        <a:ln w="1905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8E65EC-E206-469E-B70C-34BE42337E2C}">
      <dsp:nvSpPr>
        <dsp:cNvPr id="0" name=""/>
        <dsp:cNvSpPr/>
      </dsp:nvSpPr>
      <dsp:spPr>
        <a:xfrm>
          <a:off x="434316" y="292199"/>
          <a:ext cx="9163136" cy="589433"/>
        </a:xfrm>
        <a:prstGeom prst="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86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Distance = </a:t>
          </a:r>
          <a:r>
            <a:rPr lang="en-US" sz="2400" b="0" kern="1200" dirty="0">
              <a:solidFill>
                <a:schemeClr val="tx1"/>
              </a:solidFill>
            </a:rPr>
            <a:t>Spatial resolution</a:t>
          </a:r>
        </a:p>
      </dsp:txBody>
      <dsp:txXfrm>
        <a:off x="434316" y="292199"/>
        <a:ext cx="9163136" cy="589433"/>
      </dsp:txXfrm>
    </dsp:sp>
    <dsp:sp modelId="{EC8C1F45-D34C-41C1-B286-4CCFA935200F}">
      <dsp:nvSpPr>
        <dsp:cNvPr id="0" name=""/>
        <dsp:cNvSpPr/>
      </dsp:nvSpPr>
      <dsp:spPr>
        <a:xfrm>
          <a:off x="65920" y="220884"/>
          <a:ext cx="736791" cy="736791"/>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5EAA9D-D389-4BA5-82C7-DCBBE5DF286F}">
      <dsp:nvSpPr>
        <dsp:cNvPr id="0" name=""/>
        <dsp:cNvSpPr/>
      </dsp:nvSpPr>
      <dsp:spPr>
        <a:xfrm>
          <a:off x="772251" y="1178866"/>
          <a:ext cx="8825201" cy="589433"/>
        </a:xfrm>
        <a:prstGeom prst="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86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Wavelength band = </a:t>
          </a:r>
          <a:r>
            <a:rPr lang="en-US" sz="2400" b="0" kern="1200" dirty="0">
              <a:solidFill>
                <a:schemeClr val="tx1"/>
              </a:solidFill>
            </a:rPr>
            <a:t>Spectral resolution</a:t>
          </a:r>
        </a:p>
      </dsp:txBody>
      <dsp:txXfrm>
        <a:off x="772251" y="1178866"/>
        <a:ext cx="8825201" cy="589433"/>
      </dsp:txXfrm>
    </dsp:sp>
    <dsp:sp modelId="{2BF42DF7-20A6-43E1-AE65-0BDFA3409A66}">
      <dsp:nvSpPr>
        <dsp:cNvPr id="0" name=""/>
        <dsp:cNvSpPr/>
      </dsp:nvSpPr>
      <dsp:spPr>
        <a:xfrm>
          <a:off x="403855" y="1105186"/>
          <a:ext cx="736791" cy="736791"/>
        </a:xfrm>
        <a:prstGeom prst="ellipse">
          <a:avLst/>
        </a:prstGeom>
        <a:solidFill>
          <a:schemeClr val="lt1">
            <a:hueOff val="0"/>
            <a:satOff val="0"/>
            <a:lumOff val="0"/>
            <a:alphaOff val="0"/>
          </a:schemeClr>
        </a:solidFill>
        <a:ln w="19050" cap="flat" cmpd="sng" algn="ctr">
          <a:solidFill>
            <a:schemeClr val="accent1">
              <a:shade val="80000"/>
              <a:hueOff val="181866"/>
              <a:satOff val="-18964"/>
              <a:lumOff val="1274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6C49BE-8B85-47F6-A83C-981A60E3BAA3}">
      <dsp:nvSpPr>
        <dsp:cNvPr id="0" name=""/>
        <dsp:cNvSpPr/>
      </dsp:nvSpPr>
      <dsp:spPr>
        <a:xfrm>
          <a:off x="772251" y="2063168"/>
          <a:ext cx="8825201" cy="589433"/>
        </a:xfrm>
        <a:prstGeom prst="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86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Radiation quantity = </a:t>
          </a:r>
          <a:r>
            <a:rPr lang="en-US" sz="2400" b="0" kern="1200" dirty="0">
              <a:solidFill>
                <a:schemeClr val="tx1"/>
              </a:solidFill>
            </a:rPr>
            <a:t>Radiometric resolution</a:t>
          </a:r>
        </a:p>
      </dsp:txBody>
      <dsp:txXfrm>
        <a:off x="772251" y="2063168"/>
        <a:ext cx="8825201" cy="589433"/>
      </dsp:txXfrm>
    </dsp:sp>
    <dsp:sp modelId="{DE892690-96E3-4159-800D-A1C4CFC5C880}">
      <dsp:nvSpPr>
        <dsp:cNvPr id="0" name=""/>
        <dsp:cNvSpPr/>
      </dsp:nvSpPr>
      <dsp:spPr>
        <a:xfrm>
          <a:off x="403855" y="1989489"/>
          <a:ext cx="736791" cy="736791"/>
        </a:xfrm>
        <a:prstGeom prst="ellipse">
          <a:avLst/>
        </a:prstGeom>
        <a:solidFill>
          <a:schemeClr val="lt1">
            <a:hueOff val="0"/>
            <a:satOff val="0"/>
            <a:lumOff val="0"/>
            <a:alphaOff val="0"/>
          </a:schemeClr>
        </a:solidFill>
        <a:ln w="19050" cap="flat" cmpd="sng" algn="ctr">
          <a:solidFill>
            <a:schemeClr val="accent1">
              <a:shade val="80000"/>
              <a:hueOff val="363732"/>
              <a:satOff val="-37928"/>
              <a:lumOff val="254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3B5D98-EE61-41FA-B178-0051F6543302}">
      <dsp:nvSpPr>
        <dsp:cNvPr id="0" name=""/>
        <dsp:cNvSpPr/>
      </dsp:nvSpPr>
      <dsp:spPr>
        <a:xfrm>
          <a:off x="434316" y="2947471"/>
          <a:ext cx="9163136" cy="589433"/>
        </a:xfrm>
        <a:prstGeom prst="rect">
          <a:avLst/>
        </a:prstGeom>
        <a:solidFill>
          <a:schemeClr val="bg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7862"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Time = </a:t>
          </a:r>
          <a:r>
            <a:rPr lang="en-US" sz="2400" b="0" kern="1200" dirty="0">
              <a:solidFill>
                <a:schemeClr val="tx1"/>
              </a:solidFill>
            </a:rPr>
            <a:t>Temporal resolution</a:t>
          </a:r>
        </a:p>
      </dsp:txBody>
      <dsp:txXfrm>
        <a:off x="434316" y="2947471"/>
        <a:ext cx="9163136" cy="589433"/>
      </dsp:txXfrm>
    </dsp:sp>
    <dsp:sp modelId="{E209AEF6-5FA3-4CEC-A7D2-A3C4F6A8803D}">
      <dsp:nvSpPr>
        <dsp:cNvPr id="0" name=""/>
        <dsp:cNvSpPr/>
      </dsp:nvSpPr>
      <dsp:spPr>
        <a:xfrm>
          <a:off x="65920" y="2873792"/>
          <a:ext cx="736791" cy="736791"/>
        </a:xfrm>
        <a:prstGeom prst="ellipse">
          <a:avLst/>
        </a:prstGeom>
        <a:solidFill>
          <a:schemeClr val="lt1">
            <a:hueOff val="0"/>
            <a:satOff val="0"/>
            <a:lumOff val="0"/>
            <a:alphaOff val="0"/>
          </a:schemeClr>
        </a:solidFill>
        <a:ln w="19050" cap="flat" cmpd="sng" algn="ctr">
          <a:solidFill>
            <a:schemeClr val="accent1">
              <a:shade val="80000"/>
              <a:hueOff val="545598"/>
              <a:satOff val="-56892"/>
              <a:lumOff val="3822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6E72F-E4A6-41DD-A106-EAA97D38CD99}">
      <dsp:nvSpPr>
        <dsp:cNvPr id="0" name=""/>
        <dsp:cNvSpPr/>
      </dsp:nvSpPr>
      <dsp:spPr>
        <a:xfrm>
          <a:off x="0" y="165483"/>
          <a:ext cx="11865165" cy="1713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0869" tIns="166624" rIns="9208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This is the most common and refers to the size of the smallest object that can be distinguished in the image, often measured in meters per pixel. </a:t>
          </a:r>
        </a:p>
        <a:p>
          <a:pPr marL="114300" lvl="1" indent="-114300" algn="l" defTabSz="666750">
            <a:lnSpc>
              <a:spcPct val="90000"/>
            </a:lnSpc>
            <a:spcBef>
              <a:spcPct val="0"/>
            </a:spcBef>
            <a:spcAft>
              <a:spcPct val="15000"/>
            </a:spcAft>
            <a:buChar char="•"/>
          </a:pPr>
          <a:r>
            <a:rPr lang="en-US" sz="1500" kern="1200" dirty="0"/>
            <a:t>Very High Resolution: &lt;1 meter per pixel (e.g., 30cm resolution) </a:t>
          </a:r>
        </a:p>
        <a:p>
          <a:pPr marL="114300" lvl="1" indent="-114300" algn="l" defTabSz="666750">
            <a:lnSpc>
              <a:spcPct val="90000"/>
            </a:lnSpc>
            <a:spcBef>
              <a:spcPct val="0"/>
            </a:spcBef>
            <a:spcAft>
              <a:spcPct val="15000"/>
            </a:spcAft>
            <a:buChar char="•"/>
          </a:pPr>
          <a:r>
            <a:rPr lang="en-US" sz="1500" kern="1200" dirty="0"/>
            <a:t>High Resolution: 1 to 5 meters per pixel </a:t>
          </a:r>
        </a:p>
        <a:p>
          <a:pPr marL="114300" lvl="1" indent="-114300" algn="l" defTabSz="666750">
            <a:lnSpc>
              <a:spcPct val="90000"/>
            </a:lnSpc>
            <a:spcBef>
              <a:spcPct val="0"/>
            </a:spcBef>
            <a:spcAft>
              <a:spcPct val="15000"/>
            </a:spcAft>
            <a:buChar char="•"/>
          </a:pPr>
          <a:r>
            <a:rPr lang="en-US" sz="1500" kern="1200" dirty="0"/>
            <a:t>Medium Resolution: 5 to 30 meters per pixel </a:t>
          </a:r>
        </a:p>
        <a:p>
          <a:pPr marL="114300" lvl="1" indent="-114300" algn="l" defTabSz="666750">
            <a:lnSpc>
              <a:spcPct val="90000"/>
            </a:lnSpc>
            <a:spcBef>
              <a:spcPct val="0"/>
            </a:spcBef>
            <a:spcAft>
              <a:spcPct val="15000"/>
            </a:spcAft>
            <a:buChar char="•"/>
          </a:pPr>
          <a:r>
            <a:rPr lang="en-US" sz="1500" kern="1200" dirty="0"/>
            <a:t>Low Resolution: &gt;30 meters per pixel </a:t>
          </a:r>
        </a:p>
      </dsp:txBody>
      <dsp:txXfrm>
        <a:off x="0" y="165483"/>
        <a:ext cx="11865165" cy="1713600"/>
      </dsp:txXfrm>
    </dsp:sp>
    <dsp:sp modelId="{679A7213-87B7-40F7-B0CD-4B69F4F16411}">
      <dsp:nvSpPr>
        <dsp:cNvPr id="0" name=""/>
        <dsp:cNvSpPr/>
      </dsp:nvSpPr>
      <dsp:spPr>
        <a:xfrm>
          <a:off x="593258" y="23513"/>
          <a:ext cx="8305616" cy="278935"/>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933" tIns="0" rIns="313933" bIns="0" numCol="1" spcCol="1270" anchor="ctr" anchorCtr="0">
          <a:noAutofit/>
        </a:bodyPr>
        <a:lstStyle/>
        <a:p>
          <a:pPr marL="0" lvl="0" indent="0" algn="l" defTabSz="800100">
            <a:lnSpc>
              <a:spcPct val="90000"/>
            </a:lnSpc>
            <a:spcBef>
              <a:spcPct val="0"/>
            </a:spcBef>
            <a:spcAft>
              <a:spcPct val="35000"/>
            </a:spcAft>
            <a:buNone/>
          </a:pPr>
          <a:r>
            <a:rPr lang="en-US" sz="1800" kern="1200" dirty="0"/>
            <a:t>Spatial resolution</a:t>
          </a:r>
        </a:p>
      </dsp:txBody>
      <dsp:txXfrm>
        <a:off x="606874" y="37129"/>
        <a:ext cx="8278384" cy="251703"/>
      </dsp:txXfrm>
    </dsp:sp>
    <dsp:sp modelId="{39579D44-44AD-4122-986C-E23B3FFECF95}">
      <dsp:nvSpPr>
        <dsp:cNvPr id="0" name=""/>
        <dsp:cNvSpPr/>
      </dsp:nvSpPr>
      <dsp:spPr>
        <a:xfrm>
          <a:off x="0" y="2059249"/>
          <a:ext cx="11865165" cy="907200"/>
        </a:xfrm>
        <a:prstGeom prst="rect">
          <a:avLst/>
        </a:prstGeom>
        <a:solidFill>
          <a:schemeClr val="lt1">
            <a:alpha val="90000"/>
            <a:hueOff val="0"/>
            <a:satOff val="0"/>
            <a:lumOff val="0"/>
            <a:alphaOff val="0"/>
          </a:schemeClr>
        </a:solidFill>
        <a:ln w="19050" cap="flat" cmpd="sng" algn="ctr">
          <a:solidFill>
            <a:schemeClr val="accent3">
              <a:hueOff val="1372388"/>
              <a:satOff val="8237"/>
              <a:lumOff val="62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0869" tIns="166624" rIns="9208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Spectral resolution refers to the specific wavelength intervals in the electromagnetic spectrum that a sensor can record. The spectral resolution of a remote sensing instrument is determined by the bandwidths of the electromagnetic radiation in the channels it uses.</a:t>
          </a:r>
        </a:p>
      </dsp:txBody>
      <dsp:txXfrm>
        <a:off x="0" y="2059249"/>
        <a:ext cx="11865165" cy="907200"/>
      </dsp:txXfrm>
    </dsp:sp>
    <dsp:sp modelId="{4217E818-22E3-4C09-AD32-2FD15E83A681}">
      <dsp:nvSpPr>
        <dsp:cNvPr id="0" name=""/>
        <dsp:cNvSpPr/>
      </dsp:nvSpPr>
      <dsp:spPr>
        <a:xfrm>
          <a:off x="593258" y="1941169"/>
          <a:ext cx="8305616" cy="236160"/>
        </a:xfrm>
        <a:prstGeom prst="roundRect">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933" tIns="0" rIns="313933" bIns="0" numCol="1" spcCol="1270" anchor="ctr" anchorCtr="0">
          <a:noAutofit/>
        </a:bodyPr>
        <a:lstStyle/>
        <a:p>
          <a:pPr marL="0" lvl="0" indent="0" algn="l" defTabSz="800100">
            <a:lnSpc>
              <a:spcPct val="90000"/>
            </a:lnSpc>
            <a:spcBef>
              <a:spcPct val="0"/>
            </a:spcBef>
            <a:spcAft>
              <a:spcPct val="35000"/>
            </a:spcAft>
            <a:buNone/>
          </a:pPr>
          <a:r>
            <a:rPr lang="en-US" sz="1800" kern="1200" dirty="0"/>
            <a:t>Spectral resolution</a:t>
          </a:r>
        </a:p>
      </dsp:txBody>
      <dsp:txXfrm>
        <a:off x="604786" y="1952697"/>
        <a:ext cx="8282560" cy="213104"/>
      </dsp:txXfrm>
    </dsp:sp>
    <dsp:sp modelId="{BE6D8A4C-2CA7-4BCC-ACA4-AD097FC77ABC}">
      <dsp:nvSpPr>
        <dsp:cNvPr id="0" name=""/>
        <dsp:cNvSpPr/>
      </dsp:nvSpPr>
      <dsp:spPr>
        <a:xfrm>
          <a:off x="0" y="3127729"/>
          <a:ext cx="11865165" cy="1159200"/>
        </a:xfrm>
        <a:prstGeom prst="rect">
          <a:avLst/>
        </a:prstGeom>
        <a:solidFill>
          <a:schemeClr val="lt1">
            <a:alpha val="90000"/>
            <a:hueOff val="0"/>
            <a:satOff val="0"/>
            <a:lumOff val="0"/>
            <a:alphaOff val="0"/>
          </a:schemeClr>
        </a:solidFill>
        <a:ln w="19050" cap="flat" cmpd="sng" algn="ctr">
          <a:solidFill>
            <a:schemeClr val="accent3">
              <a:hueOff val="2744775"/>
              <a:satOff val="16475"/>
              <a:lumOff val="1255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0869" tIns="166624" rIns="9208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The number of digital levels. (color) used to express the data collected by the sensor. Number of discrete levels into which a signal strength may be divided or quantization. In general, the greater the number of levels the greater the detail in information</a:t>
          </a:r>
        </a:p>
        <a:p>
          <a:pPr marL="114300" lvl="1" indent="-114300" algn="l" defTabSz="666750">
            <a:lnSpc>
              <a:spcPct val="90000"/>
            </a:lnSpc>
            <a:spcBef>
              <a:spcPct val="0"/>
            </a:spcBef>
            <a:spcAft>
              <a:spcPct val="15000"/>
            </a:spcAft>
            <a:buChar char="•"/>
          </a:pPr>
          <a:r>
            <a:rPr lang="en-US" sz="1500" kern="1200" dirty="0"/>
            <a:t>Example: 6 bit data has 64 levels (0-63), 7 bit data has 128 levels (0-127). 8 bit has 256 levels (0-255)</a:t>
          </a:r>
        </a:p>
      </dsp:txBody>
      <dsp:txXfrm>
        <a:off x="0" y="3127729"/>
        <a:ext cx="11865165" cy="1159200"/>
      </dsp:txXfrm>
    </dsp:sp>
    <dsp:sp modelId="{8A2D99F1-8BD0-4723-98C3-F2F6A060AE9F}">
      <dsp:nvSpPr>
        <dsp:cNvPr id="0" name=""/>
        <dsp:cNvSpPr/>
      </dsp:nvSpPr>
      <dsp:spPr>
        <a:xfrm>
          <a:off x="593258" y="3009649"/>
          <a:ext cx="8305616" cy="236160"/>
        </a:xfrm>
        <a:prstGeom prst="roundRect">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933" tIns="0" rIns="313933" bIns="0" numCol="1" spcCol="1270" anchor="ctr" anchorCtr="0">
          <a:noAutofit/>
        </a:bodyPr>
        <a:lstStyle/>
        <a:p>
          <a:pPr marL="0" lvl="0" indent="0" algn="l" defTabSz="800100">
            <a:lnSpc>
              <a:spcPct val="90000"/>
            </a:lnSpc>
            <a:spcBef>
              <a:spcPct val="0"/>
            </a:spcBef>
            <a:spcAft>
              <a:spcPct val="35000"/>
            </a:spcAft>
            <a:buNone/>
          </a:pPr>
          <a:r>
            <a:rPr lang="en-US" sz="1800" kern="1200" dirty="0"/>
            <a:t>Radiometric resolution</a:t>
          </a:r>
        </a:p>
      </dsp:txBody>
      <dsp:txXfrm>
        <a:off x="604786" y="3021177"/>
        <a:ext cx="8282560" cy="213104"/>
      </dsp:txXfrm>
    </dsp:sp>
    <dsp:sp modelId="{FCE4EC9F-9B55-4F66-B7F4-21BDD46F0E2F}">
      <dsp:nvSpPr>
        <dsp:cNvPr id="0" name=""/>
        <dsp:cNvSpPr/>
      </dsp:nvSpPr>
      <dsp:spPr>
        <a:xfrm>
          <a:off x="0" y="4448209"/>
          <a:ext cx="11865165" cy="1134000"/>
        </a:xfrm>
        <a:prstGeom prst="rect">
          <a:avLst/>
        </a:prstGeom>
        <a:solidFill>
          <a:schemeClr val="lt1">
            <a:alpha val="90000"/>
            <a:hueOff val="0"/>
            <a:satOff val="0"/>
            <a:lumOff val="0"/>
            <a:alphaOff val="0"/>
          </a:schemeClr>
        </a:solidFill>
        <a:ln w="19050" cap="flat" cmpd="sng" algn="ctr">
          <a:solidFill>
            <a:schemeClr val="accent3">
              <a:hueOff val="4117163"/>
              <a:satOff val="24712"/>
              <a:lumOff val="188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0869" tIns="166624" rIns="92086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It is a revisit period of the satellite over the same area or time between successive image acquisitions over same area. Temporal resolution is also called the receptivity of the satellite in the case of satellites. For example, IRS-1A/IB, IC/IDLISS-I and II has 22 days, LISS-III has 24 days. PAN has 5 days; LANDSAT MSS has 18:days, TM has 16 days: SPOT has 5/26 days.</a:t>
          </a:r>
        </a:p>
      </dsp:txBody>
      <dsp:txXfrm>
        <a:off x="0" y="4448209"/>
        <a:ext cx="11865165" cy="1134000"/>
      </dsp:txXfrm>
    </dsp:sp>
    <dsp:sp modelId="{B3B489A4-D876-42A2-9165-B01C1F68BA92}">
      <dsp:nvSpPr>
        <dsp:cNvPr id="0" name=""/>
        <dsp:cNvSpPr/>
      </dsp:nvSpPr>
      <dsp:spPr>
        <a:xfrm>
          <a:off x="593258" y="4330129"/>
          <a:ext cx="8305616" cy="236160"/>
        </a:xfrm>
        <a:prstGeom prst="round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933" tIns="0" rIns="313933" bIns="0" numCol="1" spcCol="1270" anchor="ctr" anchorCtr="0">
          <a:noAutofit/>
        </a:bodyPr>
        <a:lstStyle/>
        <a:p>
          <a:pPr marL="0" lvl="0" indent="0" algn="l" defTabSz="800100">
            <a:lnSpc>
              <a:spcPct val="90000"/>
            </a:lnSpc>
            <a:spcBef>
              <a:spcPct val="0"/>
            </a:spcBef>
            <a:spcAft>
              <a:spcPct val="35000"/>
            </a:spcAft>
            <a:buNone/>
          </a:pPr>
          <a:r>
            <a:rPr lang="en-US" sz="1800" kern="1200" dirty="0"/>
            <a:t>Temporal resolution</a:t>
          </a:r>
        </a:p>
      </dsp:txBody>
      <dsp:txXfrm>
        <a:off x="604786" y="4341657"/>
        <a:ext cx="8282560" cy="2131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61B74C-7B67-4F6F-81EE-F2B17F114BFA}" type="datetimeFigureOut">
              <a:rPr lang="en-US" smtClean="0"/>
              <a:t>6/11/2025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C289B-A95B-4D8E-ACD1-30F32127D7EF}" type="slidenum">
              <a:rPr lang="en-US" smtClean="0"/>
              <a:t>‹#›</a:t>
            </a:fld>
            <a:endParaRPr lang="en-US"/>
          </a:p>
        </p:txBody>
      </p:sp>
    </p:spTree>
    <p:extLst>
      <p:ext uri="{BB962C8B-B14F-4D97-AF65-F5344CB8AC3E}">
        <p14:creationId xmlns:p14="http://schemas.microsoft.com/office/powerpoint/2010/main" val="3188539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BC289B-A95B-4D8E-ACD1-30F32127D7EF}" type="slidenum">
              <a:rPr lang="en-US" smtClean="0"/>
              <a:t>19</a:t>
            </a:fld>
            <a:endParaRPr lang="en-US"/>
          </a:p>
        </p:txBody>
      </p:sp>
    </p:spTree>
    <p:extLst>
      <p:ext uri="{BB962C8B-B14F-4D97-AF65-F5344CB8AC3E}">
        <p14:creationId xmlns:p14="http://schemas.microsoft.com/office/powerpoint/2010/main" val="2406810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A8FE-C96D-07A9-43DA-C5329E8710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542057-A632-C055-01B2-361A8B7624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6C05C5-2A6D-2D05-FEDA-4BDEEA06FFFF}"/>
              </a:ext>
            </a:extLst>
          </p:cNvPr>
          <p:cNvSpPr>
            <a:spLocks noGrp="1"/>
          </p:cNvSpPr>
          <p:nvPr>
            <p:ph type="dt" sz="half" idx="10"/>
          </p:nvPr>
        </p:nvSpPr>
        <p:spPr/>
        <p:txBody>
          <a:bodyPr/>
          <a:lstStyle/>
          <a:p>
            <a:fld id="{1AF1D7D9-3DE5-4A38-9490-A61762D331B6}" type="datetime1">
              <a:rPr lang="en-US" smtClean="0"/>
              <a:t>6/11/2025</a:t>
            </a:fld>
            <a:endParaRPr lang="en-US"/>
          </a:p>
        </p:txBody>
      </p:sp>
      <p:sp>
        <p:nvSpPr>
          <p:cNvPr id="5" name="Footer Placeholder 4">
            <a:extLst>
              <a:ext uri="{FF2B5EF4-FFF2-40B4-BE49-F238E27FC236}">
                <a16:creationId xmlns:a16="http://schemas.microsoft.com/office/drawing/2014/main" id="{4223D82B-D77E-9E70-D6AC-50D6FFB49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A0A50-B9B7-84C9-9558-C0DA9649692A}"/>
              </a:ext>
            </a:extLst>
          </p:cNvPr>
          <p:cNvSpPr>
            <a:spLocks noGrp="1"/>
          </p:cNvSpPr>
          <p:nvPr>
            <p:ph type="sldNum" sz="quarter" idx="12"/>
          </p:nvPr>
        </p:nvSpPr>
        <p:spPr/>
        <p:txBody>
          <a:bodyPr/>
          <a:lstStyle/>
          <a:p>
            <a:fld id="{C6088CA0-4032-474E-BF10-9F55AE67C10C}" type="slidenum">
              <a:rPr lang="en-US" smtClean="0"/>
              <a:t>‹#›</a:t>
            </a:fld>
            <a:endParaRPr lang="en-US"/>
          </a:p>
        </p:txBody>
      </p:sp>
    </p:spTree>
    <p:extLst>
      <p:ext uri="{BB962C8B-B14F-4D97-AF65-F5344CB8AC3E}">
        <p14:creationId xmlns:p14="http://schemas.microsoft.com/office/powerpoint/2010/main" val="250459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75A6C-0616-43BA-B2C8-A13EACC547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406DF5-EB92-338A-372C-70059959C0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138D9-FC43-C799-752E-F6B89E2F9FCB}"/>
              </a:ext>
            </a:extLst>
          </p:cNvPr>
          <p:cNvSpPr>
            <a:spLocks noGrp="1"/>
          </p:cNvSpPr>
          <p:nvPr>
            <p:ph type="dt" sz="half" idx="10"/>
          </p:nvPr>
        </p:nvSpPr>
        <p:spPr/>
        <p:txBody>
          <a:bodyPr/>
          <a:lstStyle/>
          <a:p>
            <a:fld id="{769E7423-84D0-45AB-8D48-6224F32AACFC}" type="datetime1">
              <a:rPr lang="en-US" smtClean="0"/>
              <a:t>6/11/2025</a:t>
            </a:fld>
            <a:endParaRPr lang="en-US"/>
          </a:p>
        </p:txBody>
      </p:sp>
      <p:sp>
        <p:nvSpPr>
          <p:cNvPr id="5" name="Footer Placeholder 4">
            <a:extLst>
              <a:ext uri="{FF2B5EF4-FFF2-40B4-BE49-F238E27FC236}">
                <a16:creationId xmlns:a16="http://schemas.microsoft.com/office/drawing/2014/main" id="{232E6E08-D860-0747-0685-E622FCFCA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BCACB-E4FE-A419-7BE4-0C63386AEB77}"/>
              </a:ext>
            </a:extLst>
          </p:cNvPr>
          <p:cNvSpPr>
            <a:spLocks noGrp="1"/>
          </p:cNvSpPr>
          <p:nvPr>
            <p:ph type="sldNum" sz="quarter" idx="12"/>
          </p:nvPr>
        </p:nvSpPr>
        <p:spPr/>
        <p:txBody>
          <a:bodyPr/>
          <a:lstStyle/>
          <a:p>
            <a:fld id="{C6088CA0-4032-474E-BF10-9F55AE67C10C}" type="slidenum">
              <a:rPr lang="en-US" smtClean="0"/>
              <a:t>‹#›</a:t>
            </a:fld>
            <a:endParaRPr lang="en-US"/>
          </a:p>
        </p:txBody>
      </p:sp>
    </p:spTree>
    <p:extLst>
      <p:ext uri="{BB962C8B-B14F-4D97-AF65-F5344CB8AC3E}">
        <p14:creationId xmlns:p14="http://schemas.microsoft.com/office/powerpoint/2010/main" val="2096948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A1DFE0-947E-2C73-7196-7DC6C6FB94C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0FF940-D586-4E79-0401-C23788BAB5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D933BD-87F4-F52B-51FE-9E37F31AA340}"/>
              </a:ext>
            </a:extLst>
          </p:cNvPr>
          <p:cNvSpPr>
            <a:spLocks noGrp="1"/>
          </p:cNvSpPr>
          <p:nvPr>
            <p:ph type="dt" sz="half" idx="10"/>
          </p:nvPr>
        </p:nvSpPr>
        <p:spPr/>
        <p:txBody>
          <a:bodyPr/>
          <a:lstStyle/>
          <a:p>
            <a:fld id="{3BE05109-947B-4850-92D7-F7BFCA7B255D}" type="datetime1">
              <a:rPr lang="en-US" smtClean="0"/>
              <a:t>6/11/2025</a:t>
            </a:fld>
            <a:endParaRPr lang="en-US"/>
          </a:p>
        </p:txBody>
      </p:sp>
      <p:sp>
        <p:nvSpPr>
          <p:cNvPr id="5" name="Footer Placeholder 4">
            <a:extLst>
              <a:ext uri="{FF2B5EF4-FFF2-40B4-BE49-F238E27FC236}">
                <a16:creationId xmlns:a16="http://schemas.microsoft.com/office/drawing/2014/main" id="{00CE2944-0F62-0DB6-56D7-70CDF95539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81903-9DE9-6996-494F-206E949DC274}"/>
              </a:ext>
            </a:extLst>
          </p:cNvPr>
          <p:cNvSpPr>
            <a:spLocks noGrp="1"/>
          </p:cNvSpPr>
          <p:nvPr>
            <p:ph type="sldNum" sz="quarter" idx="12"/>
          </p:nvPr>
        </p:nvSpPr>
        <p:spPr/>
        <p:txBody>
          <a:bodyPr/>
          <a:lstStyle/>
          <a:p>
            <a:fld id="{C6088CA0-4032-474E-BF10-9F55AE67C10C}" type="slidenum">
              <a:rPr lang="en-US" smtClean="0"/>
              <a:t>‹#›</a:t>
            </a:fld>
            <a:endParaRPr lang="en-US"/>
          </a:p>
        </p:txBody>
      </p:sp>
    </p:spTree>
    <p:extLst>
      <p:ext uri="{BB962C8B-B14F-4D97-AF65-F5344CB8AC3E}">
        <p14:creationId xmlns:p14="http://schemas.microsoft.com/office/powerpoint/2010/main" val="23899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4472-2187-4676-D862-8E9C842BF5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E60BA1-E8AB-C236-7B04-B60E3ED44E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40233-5FB6-73BA-FF40-675A056135FD}"/>
              </a:ext>
            </a:extLst>
          </p:cNvPr>
          <p:cNvSpPr>
            <a:spLocks noGrp="1"/>
          </p:cNvSpPr>
          <p:nvPr>
            <p:ph type="dt" sz="half" idx="10"/>
          </p:nvPr>
        </p:nvSpPr>
        <p:spPr/>
        <p:txBody>
          <a:bodyPr/>
          <a:lstStyle/>
          <a:p>
            <a:fld id="{464C18EF-E90B-4767-8CFF-2A55B9B4CCD3}" type="datetime1">
              <a:rPr lang="en-US" smtClean="0"/>
              <a:t>6/11/2025</a:t>
            </a:fld>
            <a:endParaRPr lang="en-US"/>
          </a:p>
        </p:txBody>
      </p:sp>
      <p:sp>
        <p:nvSpPr>
          <p:cNvPr id="5" name="Footer Placeholder 4">
            <a:extLst>
              <a:ext uri="{FF2B5EF4-FFF2-40B4-BE49-F238E27FC236}">
                <a16:creationId xmlns:a16="http://schemas.microsoft.com/office/drawing/2014/main" id="{F23151BA-46E6-195F-F0F8-6F56BD6DA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8FE31-C76C-AB9F-1CB2-355E9C0B90AC}"/>
              </a:ext>
            </a:extLst>
          </p:cNvPr>
          <p:cNvSpPr>
            <a:spLocks noGrp="1"/>
          </p:cNvSpPr>
          <p:nvPr>
            <p:ph type="sldNum" sz="quarter" idx="12"/>
          </p:nvPr>
        </p:nvSpPr>
        <p:spPr/>
        <p:txBody>
          <a:bodyPr/>
          <a:lstStyle/>
          <a:p>
            <a:fld id="{C6088CA0-4032-474E-BF10-9F55AE67C10C}" type="slidenum">
              <a:rPr lang="en-US" smtClean="0"/>
              <a:t>‹#›</a:t>
            </a:fld>
            <a:endParaRPr lang="en-US"/>
          </a:p>
        </p:txBody>
      </p:sp>
    </p:spTree>
    <p:extLst>
      <p:ext uri="{BB962C8B-B14F-4D97-AF65-F5344CB8AC3E}">
        <p14:creationId xmlns:p14="http://schemas.microsoft.com/office/powerpoint/2010/main" val="208650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7E22-4CBC-0B54-55FC-51E7800A00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1C9C4D-94ED-C853-C72D-5E5B6DEE4D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0E9CD-3AE3-505A-EA75-FA406BEECF04}"/>
              </a:ext>
            </a:extLst>
          </p:cNvPr>
          <p:cNvSpPr>
            <a:spLocks noGrp="1"/>
          </p:cNvSpPr>
          <p:nvPr>
            <p:ph type="dt" sz="half" idx="10"/>
          </p:nvPr>
        </p:nvSpPr>
        <p:spPr/>
        <p:txBody>
          <a:bodyPr/>
          <a:lstStyle/>
          <a:p>
            <a:fld id="{AD2F13B7-C224-47F1-9FAE-6BDA827334E6}" type="datetime1">
              <a:rPr lang="en-US" smtClean="0"/>
              <a:t>6/11/2025</a:t>
            </a:fld>
            <a:endParaRPr lang="en-US"/>
          </a:p>
        </p:txBody>
      </p:sp>
      <p:sp>
        <p:nvSpPr>
          <p:cNvPr id="5" name="Footer Placeholder 4">
            <a:extLst>
              <a:ext uri="{FF2B5EF4-FFF2-40B4-BE49-F238E27FC236}">
                <a16:creationId xmlns:a16="http://schemas.microsoft.com/office/drawing/2014/main" id="{6F4C111D-ED61-9A61-4EC0-999FE042B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EAB22F-C0A6-5D51-3AAF-6EA545E12BD2}"/>
              </a:ext>
            </a:extLst>
          </p:cNvPr>
          <p:cNvSpPr>
            <a:spLocks noGrp="1"/>
          </p:cNvSpPr>
          <p:nvPr>
            <p:ph type="sldNum" sz="quarter" idx="12"/>
          </p:nvPr>
        </p:nvSpPr>
        <p:spPr/>
        <p:txBody>
          <a:bodyPr/>
          <a:lstStyle/>
          <a:p>
            <a:fld id="{C6088CA0-4032-474E-BF10-9F55AE67C10C}" type="slidenum">
              <a:rPr lang="en-US" smtClean="0"/>
              <a:t>‹#›</a:t>
            </a:fld>
            <a:endParaRPr lang="en-US"/>
          </a:p>
        </p:txBody>
      </p:sp>
    </p:spTree>
    <p:extLst>
      <p:ext uri="{BB962C8B-B14F-4D97-AF65-F5344CB8AC3E}">
        <p14:creationId xmlns:p14="http://schemas.microsoft.com/office/powerpoint/2010/main" val="177557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C35E9-FAA5-CB2C-0878-B6D0EDB9E1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623B1A-6E6B-CB3B-C363-64BEF823E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55D110-4A54-6257-8E15-7FFDA8D95C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9088B3-D2F8-2139-A649-27996C74DF3D}"/>
              </a:ext>
            </a:extLst>
          </p:cNvPr>
          <p:cNvSpPr>
            <a:spLocks noGrp="1"/>
          </p:cNvSpPr>
          <p:nvPr>
            <p:ph type="dt" sz="half" idx="10"/>
          </p:nvPr>
        </p:nvSpPr>
        <p:spPr/>
        <p:txBody>
          <a:bodyPr/>
          <a:lstStyle/>
          <a:p>
            <a:fld id="{45C4CB96-9F1D-43F0-AE27-A9FEB3A2F18A}" type="datetime1">
              <a:rPr lang="en-US" smtClean="0"/>
              <a:t>6/11/2025</a:t>
            </a:fld>
            <a:endParaRPr lang="en-US"/>
          </a:p>
        </p:txBody>
      </p:sp>
      <p:sp>
        <p:nvSpPr>
          <p:cNvPr id="6" name="Footer Placeholder 5">
            <a:extLst>
              <a:ext uri="{FF2B5EF4-FFF2-40B4-BE49-F238E27FC236}">
                <a16:creationId xmlns:a16="http://schemas.microsoft.com/office/drawing/2014/main" id="{A9E62047-D3AC-E70C-BF41-A7B0D0A4F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771186-8CE5-301A-8345-2E6567D4E97B}"/>
              </a:ext>
            </a:extLst>
          </p:cNvPr>
          <p:cNvSpPr>
            <a:spLocks noGrp="1"/>
          </p:cNvSpPr>
          <p:nvPr>
            <p:ph type="sldNum" sz="quarter" idx="12"/>
          </p:nvPr>
        </p:nvSpPr>
        <p:spPr/>
        <p:txBody>
          <a:bodyPr/>
          <a:lstStyle/>
          <a:p>
            <a:fld id="{C6088CA0-4032-474E-BF10-9F55AE67C10C}" type="slidenum">
              <a:rPr lang="en-US" smtClean="0"/>
              <a:t>‹#›</a:t>
            </a:fld>
            <a:endParaRPr lang="en-US"/>
          </a:p>
        </p:txBody>
      </p:sp>
    </p:spTree>
    <p:extLst>
      <p:ext uri="{BB962C8B-B14F-4D97-AF65-F5344CB8AC3E}">
        <p14:creationId xmlns:p14="http://schemas.microsoft.com/office/powerpoint/2010/main" val="441913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19DB0-DDDA-B340-5CD1-482C3BADAC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5FA857-A882-48A0-53FB-08D53A8247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A620D-C47B-6114-E233-E257ED3383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5A6A28-4BF6-B0F9-09EB-B89FDDB24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8EC5D0-121E-A693-8530-F9913484AC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D63CFB-6BD8-4C10-8F8C-16B0F8603F40}"/>
              </a:ext>
            </a:extLst>
          </p:cNvPr>
          <p:cNvSpPr>
            <a:spLocks noGrp="1"/>
          </p:cNvSpPr>
          <p:nvPr>
            <p:ph type="dt" sz="half" idx="10"/>
          </p:nvPr>
        </p:nvSpPr>
        <p:spPr/>
        <p:txBody>
          <a:bodyPr/>
          <a:lstStyle/>
          <a:p>
            <a:fld id="{1E76DF93-0CD6-4F5E-9121-D6B4C10A85C7}" type="datetime1">
              <a:rPr lang="en-US" smtClean="0"/>
              <a:t>6/11/2025</a:t>
            </a:fld>
            <a:endParaRPr lang="en-US"/>
          </a:p>
        </p:txBody>
      </p:sp>
      <p:sp>
        <p:nvSpPr>
          <p:cNvPr id="8" name="Footer Placeholder 7">
            <a:extLst>
              <a:ext uri="{FF2B5EF4-FFF2-40B4-BE49-F238E27FC236}">
                <a16:creationId xmlns:a16="http://schemas.microsoft.com/office/drawing/2014/main" id="{398162AE-3E3E-4702-BE86-8F5E39A640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F02CB1-636F-DD1D-AC8F-EE3FD974B915}"/>
              </a:ext>
            </a:extLst>
          </p:cNvPr>
          <p:cNvSpPr>
            <a:spLocks noGrp="1"/>
          </p:cNvSpPr>
          <p:nvPr>
            <p:ph type="sldNum" sz="quarter" idx="12"/>
          </p:nvPr>
        </p:nvSpPr>
        <p:spPr/>
        <p:txBody>
          <a:bodyPr/>
          <a:lstStyle/>
          <a:p>
            <a:fld id="{C6088CA0-4032-474E-BF10-9F55AE67C10C}" type="slidenum">
              <a:rPr lang="en-US" smtClean="0"/>
              <a:t>‹#›</a:t>
            </a:fld>
            <a:endParaRPr lang="en-US"/>
          </a:p>
        </p:txBody>
      </p:sp>
    </p:spTree>
    <p:extLst>
      <p:ext uri="{BB962C8B-B14F-4D97-AF65-F5344CB8AC3E}">
        <p14:creationId xmlns:p14="http://schemas.microsoft.com/office/powerpoint/2010/main" val="268911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13C7F-CC31-2F1D-21DA-C39811E423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89D9E5-F446-A7D0-0283-DCE9EB0423A0}"/>
              </a:ext>
            </a:extLst>
          </p:cNvPr>
          <p:cNvSpPr>
            <a:spLocks noGrp="1"/>
          </p:cNvSpPr>
          <p:nvPr>
            <p:ph type="dt" sz="half" idx="10"/>
          </p:nvPr>
        </p:nvSpPr>
        <p:spPr/>
        <p:txBody>
          <a:bodyPr/>
          <a:lstStyle/>
          <a:p>
            <a:fld id="{D30B01DF-2AF2-4A77-AE7A-00927B5BF1B6}" type="datetime1">
              <a:rPr lang="en-US" smtClean="0"/>
              <a:t>6/11/2025</a:t>
            </a:fld>
            <a:endParaRPr lang="en-US"/>
          </a:p>
        </p:txBody>
      </p:sp>
      <p:sp>
        <p:nvSpPr>
          <p:cNvPr id="4" name="Footer Placeholder 3">
            <a:extLst>
              <a:ext uri="{FF2B5EF4-FFF2-40B4-BE49-F238E27FC236}">
                <a16:creationId xmlns:a16="http://schemas.microsoft.com/office/drawing/2014/main" id="{814EFE63-2197-71A9-4A17-0C1C1AC928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966CC6-4D1D-4C0C-528A-D95B03F14532}"/>
              </a:ext>
            </a:extLst>
          </p:cNvPr>
          <p:cNvSpPr>
            <a:spLocks noGrp="1"/>
          </p:cNvSpPr>
          <p:nvPr>
            <p:ph type="sldNum" sz="quarter" idx="12"/>
          </p:nvPr>
        </p:nvSpPr>
        <p:spPr/>
        <p:txBody>
          <a:bodyPr/>
          <a:lstStyle/>
          <a:p>
            <a:fld id="{C6088CA0-4032-474E-BF10-9F55AE67C10C}" type="slidenum">
              <a:rPr lang="en-US" smtClean="0"/>
              <a:t>‹#›</a:t>
            </a:fld>
            <a:endParaRPr lang="en-US"/>
          </a:p>
        </p:txBody>
      </p:sp>
    </p:spTree>
    <p:extLst>
      <p:ext uri="{BB962C8B-B14F-4D97-AF65-F5344CB8AC3E}">
        <p14:creationId xmlns:p14="http://schemas.microsoft.com/office/powerpoint/2010/main" val="74871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D5FC1-945E-08B3-7702-89F2E17DD84B}"/>
              </a:ext>
            </a:extLst>
          </p:cNvPr>
          <p:cNvSpPr>
            <a:spLocks noGrp="1"/>
          </p:cNvSpPr>
          <p:nvPr>
            <p:ph type="dt" sz="half" idx="10"/>
          </p:nvPr>
        </p:nvSpPr>
        <p:spPr/>
        <p:txBody>
          <a:bodyPr/>
          <a:lstStyle/>
          <a:p>
            <a:fld id="{E86539EA-2AB9-4260-BB7A-43064597B1EF}" type="datetime1">
              <a:rPr lang="en-US" smtClean="0"/>
              <a:t>6/11/2025</a:t>
            </a:fld>
            <a:endParaRPr lang="en-US"/>
          </a:p>
        </p:txBody>
      </p:sp>
      <p:sp>
        <p:nvSpPr>
          <p:cNvPr id="3" name="Footer Placeholder 2">
            <a:extLst>
              <a:ext uri="{FF2B5EF4-FFF2-40B4-BE49-F238E27FC236}">
                <a16:creationId xmlns:a16="http://schemas.microsoft.com/office/drawing/2014/main" id="{5FE46CB3-E7DE-FE25-D675-6B36CCA98D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BE4966-8C2B-5C4A-381B-D5B4D745FC20}"/>
              </a:ext>
            </a:extLst>
          </p:cNvPr>
          <p:cNvSpPr>
            <a:spLocks noGrp="1"/>
          </p:cNvSpPr>
          <p:nvPr>
            <p:ph type="sldNum" sz="quarter" idx="12"/>
          </p:nvPr>
        </p:nvSpPr>
        <p:spPr/>
        <p:txBody>
          <a:bodyPr/>
          <a:lstStyle/>
          <a:p>
            <a:fld id="{C6088CA0-4032-474E-BF10-9F55AE67C10C}" type="slidenum">
              <a:rPr lang="en-US" smtClean="0"/>
              <a:t>‹#›</a:t>
            </a:fld>
            <a:endParaRPr lang="en-US"/>
          </a:p>
        </p:txBody>
      </p:sp>
    </p:spTree>
    <p:extLst>
      <p:ext uri="{BB962C8B-B14F-4D97-AF65-F5344CB8AC3E}">
        <p14:creationId xmlns:p14="http://schemas.microsoft.com/office/powerpoint/2010/main" val="381711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7FB3-47F3-170F-E105-A8B7A3DDFA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92A409-C1F4-828E-84C0-D8F0B34D04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043E58-4A6C-6AF8-25B4-04B11B9DA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B6B02-B888-3744-AAF3-79D37A35BC48}"/>
              </a:ext>
            </a:extLst>
          </p:cNvPr>
          <p:cNvSpPr>
            <a:spLocks noGrp="1"/>
          </p:cNvSpPr>
          <p:nvPr>
            <p:ph type="dt" sz="half" idx="10"/>
          </p:nvPr>
        </p:nvSpPr>
        <p:spPr/>
        <p:txBody>
          <a:bodyPr/>
          <a:lstStyle/>
          <a:p>
            <a:fld id="{75DBB576-3890-4F3F-AA8D-D52B822FA8C8}" type="datetime1">
              <a:rPr lang="en-US" smtClean="0"/>
              <a:t>6/11/2025</a:t>
            </a:fld>
            <a:endParaRPr lang="en-US"/>
          </a:p>
        </p:txBody>
      </p:sp>
      <p:sp>
        <p:nvSpPr>
          <p:cNvPr id="6" name="Footer Placeholder 5">
            <a:extLst>
              <a:ext uri="{FF2B5EF4-FFF2-40B4-BE49-F238E27FC236}">
                <a16:creationId xmlns:a16="http://schemas.microsoft.com/office/drawing/2014/main" id="{45EDCCBF-0372-1AD3-4C58-69ABF27DC7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92399A-7C43-528A-20B2-CB54D2912181}"/>
              </a:ext>
            </a:extLst>
          </p:cNvPr>
          <p:cNvSpPr>
            <a:spLocks noGrp="1"/>
          </p:cNvSpPr>
          <p:nvPr>
            <p:ph type="sldNum" sz="quarter" idx="12"/>
          </p:nvPr>
        </p:nvSpPr>
        <p:spPr/>
        <p:txBody>
          <a:bodyPr/>
          <a:lstStyle/>
          <a:p>
            <a:fld id="{C6088CA0-4032-474E-BF10-9F55AE67C10C}" type="slidenum">
              <a:rPr lang="en-US" smtClean="0"/>
              <a:t>‹#›</a:t>
            </a:fld>
            <a:endParaRPr lang="en-US"/>
          </a:p>
        </p:txBody>
      </p:sp>
    </p:spTree>
    <p:extLst>
      <p:ext uri="{BB962C8B-B14F-4D97-AF65-F5344CB8AC3E}">
        <p14:creationId xmlns:p14="http://schemas.microsoft.com/office/powerpoint/2010/main" val="3762404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F67E-FFEE-7570-787B-FD404F76E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9D6A28-1342-BD17-AA0D-9818D72EFE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E4AE3B-87E2-481C-579F-1F2055C80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CB5F3C-CDDF-9417-5781-964E71EBFE4E}"/>
              </a:ext>
            </a:extLst>
          </p:cNvPr>
          <p:cNvSpPr>
            <a:spLocks noGrp="1"/>
          </p:cNvSpPr>
          <p:nvPr>
            <p:ph type="dt" sz="half" idx="10"/>
          </p:nvPr>
        </p:nvSpPr>
        <p:spPr/>
        <p:txBody>
          <a:bodyPr/>
          <a:lstStyle/>
          <a:p>
            <a:fld id="{928B0D66-BCC6-4E67-9261-6A71BFF69CA1}" type="datetime1">
              <a:rPr lang="en-US" smtClean="0"/>
              <a:t>6/11/2025</a:t>
            </a:fld>
            <a:endParaRPr lang="en-US"/>
          </a:p>
        </p:txBody>
      </p:sp>
      <p:sp>
        <p:nvSpPr>
          <p:cNvPr id="6" name="Footer Placeholder 5">
            <a:extLst>
              <a:ext uri="{FF2B5EF4-FFF2-40B4-BE49-F238E27FC236}">
                <a16:creationId xmlns:a16="http://schemas.microsoft.com/office/drawing/2014/main" id="{479E8EC8-0BFE-0FCD-282E-57AAA2B55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A4529-5CD8-93F3-ACF4-7DBB99A11403}"/>
              </a:ext>
            </a:extLst>
          </p:cNvPr>
          <p:cNvSpPr>
            <a:spLocks noGrp="1"/>
          </p:cNvSpPr>
          <p:nvPr>
            <p:ph type="sldNum" sz="quarter" idx="12"/>
          </p:nvPr>
        </p:nvSpPr>
        <p:spPr/>
        <p:txBody>
          <a:bodyPr/>
          <a:lstStyle/>
          <a:p>
            <a:fld id="{C6088CA0-4032-474E-BF10-9F55AE67C10C}" type="slidenum">
              <a:rPr lang="en-US" smtClean="0"/>
              <a:t>‹#›</a:t>
            </a:fld>
            <a:endParaRPr lang="en-US"/>
          </a:p>
        </p:txBody>
      </p:sp>
    </p:spTree>
    <p:extLst>
      <p:ext uri="{BB962C8B-B14F-4D97-AF65-F5344CB8AC3E}">
        <p14:creationId xmlns:p14="http://schemas.microsoft.com/office/powerpoint/2010/main" val="4274116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6BCAD3-5592-C742-8E86-8AF348DF7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CC8150-BFCA-7AEB-2296-C2B2787C3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1B77E-7BB7-C0BF-0CB0-D1E2800D0B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B6336B6-A3CA-4C3F-97A6-A450DF53312A}" type="datetime1">
              <a:rPr lang="en-US" smtClean="0"/>
              <a:t>6/11/2025</a:t>
            </a:fld>
            <a:endParaRPr lang="en-US"/>
          </a:p>
        </p:txBody>
      </p:sp>
      <p:sp>
        <p:nvSpPr>
          <p:cNvPr id="5" name="Footer Placeholder 4">
            <a:extLst>
              <a:ext uri="{FF2B5EF4-FFF2-40B4-BE49-F238E27FC236}">
                <a16:creationId xmlns:a16="http://schemas.microsoft.com/office/drawing/2014/main" id="{03445F50-9B7C-F117-CBB7-9B1DA81382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C6BC9B9-9344-B03F-D351-BB8BA4F99F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088CA0-4032-474E-BF10-9F55AE67C10C}" type="slidenum">
              <a:rPr lang="en-US" smtClean="0"/>
              <a:t>‹#›</a:t>
            </a:fld>
            <a:endParaRPr lang="en-US"/>
          </a:p>
        </p:txBody>
      </p:sp>
    </p:spTree>
    <p:extLst>
      <p:ext uri="{BB962C8B-B14F-4D97-AF65-F5344CB8AC3E}">
        <p14:creationId xmlns:p14="http://schemas.microsoft.com/office/powerpoint/2010/main" val="3418630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6.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pgp.inflibnet.ac.in/"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nasa.gov/directorates/somd/space-communications-navigation-program/remote-sensing/" TargetMode="External"/><Relationship Id="rId5" Type="http://schemas.openxmlformats.org/officeDocument/2006/relationships/hyperlink" Target="https://natural-resources.canada.ca/sites/nrcan/files/earthsciences/pdf/resource/tutor/fundam/pdf/fundamentals_e.pdf" TargetMode="External"/><Relationship Id="rId4" Type="http://schemas.openxmlformats.org/officeDocument/2006/relationships/hyperlink" Target="https://www.usgs.gov/faqs/what-remote-sensing-and-what-it-used#:~:text=Remote%20sensing%20is%20the%20process,sense%22%20things%20about%20the%20Earth"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FBC1A-9355-25E6-8336-3FF15289A300}"/>
              </a:ext>
            </a:extLst>
          </p:cNvPr>
          <p:cNvPicPr>
            <a:picLocks noChangeAspect="1"/>
          </p:cNvPicPr>
          <p:nvPr/>
        </p:nvPicPr>
        <p:blipFill>
          <a:blip r:embed="rId2"/>
          <a:srcRect t="19"/>
          <a:stretch/>
        </p:blipFill>
        <p:spPr>
          <a:xfrm>
            <a:off x="20" y="1282"/>
            <a:ext cx="12191980" cy="6856718"/>
          </a:xfrm>
          <a:prstGeom prst="rect">
            <a:avLst/>
          </a:prstGeom>
        </p:spPr>
      </p:pic>
      <p:sp>
        <p:nvSpPr>
          <p:cNvPr id="4" name="Title 3">
            <a:extLst>
              <a:ext uri="{FF2B5EF4-FFF2-40B4-BE49-F238E27FC236}">
                <a16:creationId xmlns:a16="http://schemas.microsoft.com/office/drawing/2014/main" id="{09C0F2CB-F6C5-E136-9AE3-8FB5F7B64A07}"/>
              </a:ext>
            </a:extLst>
          </p:cNvPr>
          <p:cNvSpPr>
            <a:spLocks noGrp="1"/>
          </p:cNvSpPr>
          <p:nvPr>
            <p:ph type="title"/>
          </p:nvPr>
        </p:nvSpPr>
        <p:spPr>
          <a:xfrm>
            <a:off x="838200" y="2766218"/>
            <a:ext cx="10515600" cy="1325563"/>
          </a:xfrm>
        </p:spPr>
        <p:txBody>
          <a:bodyPr/>
          <a:lstStyle/>
          <a:p>
            <a:pPr algn="ctr"/>
            <a:r>
              <a:rPr lang="en-US" dirty="0"/>
              <a:t>Fundamentals of Remote sensing </a:t>
            </a:r>
          </a:p>
        </p:txBody>
      </p:sp>
      <p:sp>
        <p:nvSpPr>
          <p:cNvPr id="2" name="Slide Number Placeholder 1"/>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1</a:t>
            </a:fld>
            <a:endParaRPr lang="en-IN">
              <a:solidFill>
                <a:srgbClr val="FFFFFF"/>
              </a:solidFill>
            </a:endParaRPr>
          </a:p>
        </p:txBody>
      </p:sp>
      <p:sp>
        <p:nvSpPr>
          <p:cNvPr id="5" name="TextBox 4">
            <a:extLst>
              <a:ext uri="{FF2B5EF4-FFF2-40B4-BE49-F238E27FC236}">
                <a16:creationId xmlns:a16="http://schemas.microsoft.com/office/drawing/2014/main" id="{5AB86990-4E04-8EAE-9BDF-3BC65FDF5F14}"/>
              </a:ext>
            </a:extLst>
          </p:cNvPr>
          <p:cNvSpPr txBox="1"/>
          <p:nvPr/>
        </p:nvSpPr>
        <p:spPr>
          <a:xfrm>
            <a:off x="1053885" y="5501898"/>
            <a:ext cx="9624447" cy="369332"/>
          </a:xfrm>
          <a:prstGeom prst="rect">
            <a:avLst/>
          </a:prstGeom>
          <a:noFill/>
        </p:spPr>
        <p:txBody>
          <a:bodyPr wrap="square" rtlCol="0">
            <a:spAutoFit/>
          </a:bodyPr>
          <a:lstStyle/>
          <a:p>
            <a:r>
              <a:rPr lang="en-US" b="1" dirty="0"/>
              <a:t>Prepared By: </a:t>
            </a:r>
            <a:r>
              <a:rPr lang="en-US" b="1" dirty="0" err="1"/>
              <a:t>Ms</a:t>
            </a:r>
            <a:r>
              <a:rPr lang="en-US" b="1" dirty="0"/>
              <a:t> Afrin Zaidi, </a:t>
            </a:r>
            <a:r>
              <a:rPr lang="en-US" b="1" dirty="0" err="1"/>
              <a:t>Ms</a:t>
            </a:r>
            <a:r>
              <a:rPr lang="en-US" b="1" dirty="0"/>
              <a:t> Prisha </a:t>
            </a:r>
            <a:r>
              <a:rPr lang="en-US" b="1" dirty="0" err="1"/>
              <a:t>PareekMr</a:t>
            </a:r>
            <a:r>
              <a:rPr lang="en-US" b="1" dirty="0"/>
              <a:t>. </a:t>
            </a:r>
            <a:r>
              <a:rPr lang="en-US" b="1" dirty="0" err="1"/>
              <a:t>Sayanta</a:t>
            </a:r>
            <a:r>
              <a:rPr lang="en-US" b="1" dirty="0"/>
              <a:t> Ghosh</a:t>
            </a:r>
          </a:p>
        </p:txBody>
      </p:sp>
    </p:spTree>
    <p:extLst>
      <p:ext uri="{BB962C8B-B14F-4D97-AF65-F5344CB8AC3E}">
        <p14:creationId xmlns:p14="http://schemas.microsoft.com/office/powerpoint/2010/main" val="3986866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4D6C6-CE57-13C7-CC3E-44FCE503C6A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BB833E-E911-2139-05FF-13FAA9B43CE2}"/>
              </a:ext>
            </a:extLst>
          </p:cNvPr>
          <p:cNvPicPr>
            <a:picLocks noChangeAspect="1"/>
          </p:cNvPicPr>
          <p:nvPr/>
        </p:nvPicPr>
        <p:blipFill>
          <a:blip r:embed="rId2"/>
          <a:srcRect t="19"/>
          <a:stretch/>
        </p:blipFill>
        <p:spPr>
          <a:xfrm>
            <a:off x="20" y="1282"/>
            <a:ext cx="12191980" cy="6856718"/>
          </a:xfrm>
          <a:prstGeom prst="rect">
            <a:avLst/>
          </a:prstGeom>
        </p:spPr>
      </p:pic>
      <p:sp>
        <p:nvSpPr>
          <p:cNvPr id="4" name="Title 3">
            <a:extLst>
              <a:ext uri="{FF2B5EF4-FFF2-40B4-BE49-F238E27FC236}">
                <a16:creationId xmlns:a16="http://schemas.microsoft.com/office/drawing/2014/main" id="{7400C62B-58B0-682F-AA2B-25139B6F4DFF}"/>
              </a:ext>
            </a:extLst>
          </p:cNvPr>
          <p:cNvSpPr>
            <a:spLocks noGrp="1"/>
          </p:cNvSpPr>
          <p:nvPr>
            <p:ph type="title"/>
          </p:nvPr>
        </p:nvSpPr>
        <p:spPr>
          <a:xfrm>
            <a:off x="838200" y="141189"/>
            <a:ext cx="10515600" cy="539848"/>
          </a:xfrm>
        </p:spPr>
        <p:txBody>
          <a:bodyPr>
            <a:normAutofit fontScale="90000"/>
          </a:bodyPr>
          <a:lstStyle/>
          <a:p>
            <a:pPr algn="ctr"/>
            <a:r>
              <a:rPr lang="en-US" dirty="0"/>
              <a:t>Electromagnetic </a:t>
            </a:r>
            <a:r>
              <a:rPr lang="en-US" dirty="0">
                <a:solidFill>
                  <a:schemeClr val="tx2"/>
                </a:solidFill>
              </a:rPr>
              <a:t>spectrum</a:t>
            </a:r>
            <a:endParaRPr lang="en-US" dirty="0"/>
          </a:p>
        </p:txBody>
      </p:sp>
      <p:sp>
        <p:nvSpPr>
          <p:cNvPr id="5" name="Content Placeholder 4">
            <a:extLst>
              <a:ext uri="{FF2B5EF4-FFF2-40B4-BE49-F238E27FC236}">
                <a16:creationId xmlns:a16="http://schemas.microsoft.com/office/drawing/2014/main" id="{084DF19B-22F4-9A68-12D4-7FE851B3AAD2}"/>
              </a:ext>
            </a:extLst>
          </p:cNvPr>
          <p:cNvSpPr>
            <a:spLocks noGrp="1"/>
          </p:cNvSpPr>
          <p:nvPr>
            <p:ph idx="1"/>
          </p:nvPr>
        </p:nvSpPr>
        <p:spPr>
          <a:xfrm>
            <a:off x="340936" y="1252043"/>
            <a:ext cx="11510128" cy="4533301"/>
          </a:xfrm>
        </p:spPr>
        <p:txBody>
          <a:bodyPr>
            <a:normAutofit/>
          </a:bodyPr>
          <a:lstStyle/>
          <a:p>
            <a:pPr algn="just"/>
            <a:r>
              <a:rPr lang="en-US" sz="1800" b="1" dirty="0"/>
              <a:t>The Infrared region (0.4–1000 µm) </a:t>
            </a:r>
            <a:r>
              <a:rPr lang="en-US" sz="1800" dirty="0"/>
              <a:t>is divided into reflected, thermal, and far-infrared sub-regions. Reflected infrared includes Near Infrared (NIR, 0.7–1.4 µm) and Short-Wave Infrared (SWIR, 1.4–3.0 µm). Thermal infrared consists of Mid Wave Infrared (MWIR, 3.0–8.0 µm) and Long Wave Infrared (LWIR, 8.0–15.0 µm). Far Infrared spans 15.0–1000 µm. Molecular rotation and vibration influence this region, which is utilized in remote sensing by imagers, spectrometers, radiometers, polarimeters, and lasers. Thermal infrared specifically provides surface temperature data.</a:t>
            </a:r>
          </a:p>
          <a:p>
            <a:pPr algn="just"/>
            <a:endParaRPr lang="en-US" sz="1800" b="1" dirty="0"/>
          </a:p>
          <a:p>
            <a:pPr algn="just"/>
            <a:r>
              <a:rPr lang="en-US" sz="1800" b="1" dirty="0"/>
              <a:t>The Microwave region (1 mm–1 m) </a:t>
            </a:r>
            <a:r>
              <a:rPr lang="en-US" sz="1800" dirty="0"/>
              <a:t>operates down to a wavelength of 1 mm (300 GHz) and is primarily governed by molecular rotation at shorter wavelengths. It is widely used in microwave radiometry, spectroscopy, and radar systems.</a:t>
            </a:r>
          </a:p>
          <a:p>
            <a:pPr marL="0" indent="0" algn="just">
              <a:buNone/>
            </a:pPr>
            <a:endParaRPr lang="en-US" sz="1800" dirty="0"/>
          </a:p>
          <a:p>
            <a:pPr algn="just"/>
            <a:r>
              <a:rPr lang="en-US" sz="1800" b="1" dirty="0"/>
              <a:t>The Radio wave region (&gt;10 cm, &lt;3 GHz) </a:t>
            </a:r>
            <a:r>
              <a:rPr lang="en-US" sz="1800" dirty="0"/>
              <a:t>includes wavelengths exceeding 10 cm and is employed by active radio sensors such as imaging radars, altimeters, and sounders, as well as passive radiometers.</a:t>
            </a:r>
          </a:p>
        </p:txBody>
      </p:sp>
      <p:sp>
        <p:nvSpPr>
          <p:cNvPr id="2" name="Slide Number Placeholder 1">
            <a:extLst>
              <a:ext uri="{FF2B5EF4-FFF2-40B4-BE49-F238E27FC236}">
                <a16:creationId xmlns:a16="http://schemas.microsoft.com/office/drawing/2014/main" id="{613D6A34-E361-BC90-8816-AD137CE0E96A}"/>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10</a:t>
            </a:fld>
            <a:endParaRPr lang="en-IN">
              <a:solidFill>
                <a:srgbClr val="FFFFFF"/>
              </a:solidFill>
            </a:endParaRPr>
          </a:p>
        </p:txBody>
      </p:sp>
    </p:spTree>
    <p:extLst>
      <p:ext uri="{BB962C8B-B14F-4D97-AF65-F5344CB8AC3E}">
        <p14:creationId xmlns:p14="http://schemas.microsoft.com/office/powerpoint/2010/main" val="185115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765B5-4F55-5F1C-2887-E97D5D3BAB3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E0742C-5B8D-9B48-1C5F-12AD5F2C4DD8}"/>
              </a:ext>
            </a:extLst>
          </p:cNvPr>
          <p:cNvPicPr>
            <a:picLocks noChangeAspect="1"/>
          </p:cNvPicPr>
          <p:nvPr/>
        </p:nvPicPr>
        <p:blipFill>
          <a:blip r:embed="rId2"/>
          <a:srcRect t="19"/>
          <a:stretch/>
        </p:blipFill>
        <p:spPr>
          <a:xfrm>
            <a:off x="20" y="1282"/>
            <a:ext cx="12191980" cy="6856718"/>
          </a:xfrm>
          <a:prstGeom prst="rect">
            <a:avLst/>
          </a:prstGeom>
        </p:spPr>
      </p:pic>
      <p:sp>
        <p:nvSpPr>
          <p:cNvPr id="4" name="Title 3">
            <a:extLst>
              <a:ext uri="{FF2B5EF4-FFF2-40B4-BE49-F238E27FC236}">
                <a16:creationId xmlns:a16="http://schemas.microsoft.com/office/drawing/2014/main" id="{623C7C00-03CB-5EFD-0B04-E164C15D3897}"/>
              </a:ext>
            </a:extLst>
          </p:cNvPr>
          <p:cNvSpPr>
            <a:spLocks noGrp="1"/>
          </p:cNvSpPr>
          <p:nvPr>
            <p:ph type="title"/>
          </p:nvPr>
        </p:nvSpPr>
        <p:spPr>
          <a:xfrm>
            <a:off x="838200" y="133990"/>
            <a:ext cx="10515600" cy="547047"/>
          </a:xfrm>
        </p:spPr>
        <p:txBody>
          <a:bodyPr>
            <a:normAutofit/>
          </a:bodyPr>
          <a:lstStyle/>
          <a:p>
            <a:r>
              <a:rPr lang="en-IN" sz="3200" dirty="0"/>
              <a:t>Interaction of electromagnetic radiation with atmosphere</a:t>
            </a:r>
            <a:endParaRPr lang="en-US" sz="3200" dirty="0"/>
          </a:p>
        </p:txBody>
      </p:sp>
      <p:sp>
        <p:nvSpPr>
          <p:cNvPr id="5" name="Content Placeholder 4">
            <a:extLst>
              <a:ext uri="{FF2B5EF4-FFF2-40B4-BE49-F238E27FC236}">
                <a16:creationId xmlns:a16="http://schemas.microsoft.com/office/drawing/2014/main" id="{9C6A3298-BC4A-8B3F-7994-97AAACBED92C}"/>
              </a:ext>
            </a:extLst>
          </p:cNvPr>
          <p:cNvSpPr>
            <a:spLocks noGrp="1"/>
          </p:cNvSpPr>
          <p:nvPr>
            <p:ph idx="1"/>
          </p:nvPr>
        </p:nvSpPr>
        <p:spPr>
          <a:xfrm>
            <a:off x="245097" y="813745"/>
            <a:ext cx="11632676" cy="5363218"/>
          </a:xfrm>
        </p:spPr>
        <p:txBody>
          <a:bodyPr>
            <a:normAutofit/>
          </a:bodyPr>
          <a:lstStyle/>
          <a:p>
            <a:r>
              <a:rPr lang="en-US" sz="1800" dirty="0"/>
              <a:t>Electromagnetic radiation travels through the Earth's atmosphere at nearly the speed of light, but interactions with atmospheric constituents alter its speed, intensity, direction, and spectral distribution. The atmosphere is not completely transparent to radiation; however, certain wavelengths exhibit good transmission, while others are absorbed. These interactions, known as atmospheric effects, impact remote sensing.</a:t>
            </a:r>
          </a:p>
          <a:p>
            <a:endParaRPr lang="en-US" sz="1800" dirty="0"/>
          </a:p>
        </p:txBody>
      </p:sp>
      <p:sp>
        <p:nvSpPr>
          <p:cNvPr id="2" name="Slide Number Placeholder 1">
            <a:extLst>
              <a:ext uri="{FF2B5EF4-FFF2-40B4-BE49-F238E27FC236}">
                <a16:creationId xmlns:a16="http://schemas.microsoft.com/office/drawing/2014/main" id="{62538932-ED97-5A39-5696-27D0D7173BDB}"/>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11</a:t>
            </a:fld>
            <a:endParaRPr lang="en-IN">
              <a:solidFill>
                <a:srgbClr val="FFFFFF"/>
              </a:solidFill>
            </a:endParaRPr>
          </a:p>
        </p:txBody>
      </p:sp>
      <p:graphicFrame>
        <p:nvGraphicFramePr>
          <p:cNvPr id="6" name="Diagram 5">
            <a:extLst>
              <a:ext uri="{FF2B5EF4-FFF2-40B4-BE49-F238E27FC236}">
                <a16:creationId xmlns:a16="http://schemas.microsoft.com/office/drawing/2014/main" id="{B776C3AF-5BD2-187D-4605-CDC8ABBC8AC4}"/>
              </a:ext>
            </a:extLst>
          </p:cNvPr>
          <p:cNvGraphicFramePr/>
          <p:nvPr>
            <p:extLst>
              <p:ext uri="{D42A27DB-BD31-4B8C-83A1-F6EECF244321}">
                <p14:modId xmlns:p14="http://schemas.microsoft.com/office/powerpoint/2010/main" val="605741406"/>
              </p:ext>
            </p:extLst>
          </p:nvPr>
        </p:nvGraphicFramePr>
        <p:xfrm>
          <a:off x="405353" y="1913642"/>
          <a:ext cx="11283884" cy="4396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9329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7ED2E-A26B-5F1A-8383-A2673431561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D910950-054D-07BA-3426-5C27459701F6}"/>
              </a:ext>
            </a:extLst>
          </p:cNvPr>
          <p:cNvPicPr>
            <a:picLocks noChangeAspect="1"/>
          </p:cNvPicPr>
          <p:nvPr/>
        </p:nvPicPr>
        <p:blipFill>
          <a:blip r:embed="rId2"/>
          <a:srcRect t="19"/>
          <a:stretch/>
        </p:blipFill>
        <p:spPr>
          <a:xfrm>
            <a:off x="20" y="1282"/>
            <a:ext cx="12191980" cy="6856718"/>
          </a:xfrm>
          <a:prstGeom prst="rect">
            <a:avLst/>
          </a:prstGeom>
        </p:spPr>
      </p:pic>
      <p:sp>
        <p:nvSpPr>
          <p:cNvPr id="6" name="Content Placeholder 5">
            <a:extLst>
              <a:ext uri="{FF2B5EF4-FFF2-40B4-BE49-F238E27FC236}">
                <a16:creationId xmlns:a16="http://schemas.microsoft.com/office/drawing/2014/main" id="{0FD84018-DED2-A267-7786-581CCE808309}"/>
              </a:ext>
            </a:extLst>
          </p:cNvPr>
          <p:cNvSpPr>
            <a:spLocks noGrp="1"/>
          </p:cNvSpPr>
          <p:nvPr>
            <p:ph idx="1"/>
          </p:nvPr>
        </p:nvSpPr>
        <p:spPr>
          <a:xfrm>
            <a:off x="358219" y="904973"/>
            <a:ext cx="11481847" cy="5271990"/>
          </a:xfrm>
        </p:spPr>
        <p:txBody>
          <a:bodyPr>
            <a:normAutofit lnSpcReduction="10000"/>
          </a:bodyPr>
          <a:lstStyle/>
          <a:p>
            <a:pPr marL="0" indent="0">
              <a:buNone/>
            </a:pPr>
            <a:r>
              <a:rPr lang="en-IN" sz="1800" dirty="0"/>
              <a:t>When electromagnetic energy is incident on any given earth surface feature, 3 fundamental energy interactions with them i.e. reflected, absorbed and transmitted.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tabLst>
                <a:tab pos="2531745"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 =E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 + 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 + 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a:t>
            </a:r>
          </a:p>
          <a:p>
            <a:pPr marL="0" marR="0" indent="0">
              <a:lnSpc>
                <a:spcPct val="115000"/>
              </a:lnSpc>
              <a:spcAft>
                <a:spcPts val="800"/>
              </a:spcAft>
              <a:buNone/>
              <a:tabLst>
                <a:tab pos="2531745"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 = 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 + 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(1) ]</a:t>
            </a:r>
          </a:p>
          <a:p>
            <a:pPr marL="0" marR="0">
              <a:lnSpc>
                <a:spcPct val="115000"/>
              </a:lnSpc>
              <a:spcAft>
                <a:spcPts val="800"/>
              </a:spcAft>
              <a:buNone/>
              <a:tabLst>
                <a:tab pos="2531745"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Incident Energy</a:t>
            </a:r>
          </a:p>
          <a:p>
            <a:pPr marL="0" marR="0">
              <a:lnSpc>
                <a:spcPct val="115000"/>
              </a:lnSpc>
              <a:spcAft>
                <a:spcPts val="800"/>
              </a:spcAft>
              <a:buNone/>
              <a:tabLst>
                <a:tab pos="2531745"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R</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Reflected Energy</a:t>
            </a:r>
          </a:p>
          <a:p>
            <a:pPr marL="0" marR="0">
              <a:lnSpc>
                <a:spcPct val="115000"/>
              </a:lnSpc>
              <a:spcAft>
                <a:spcPts val="800"/>
              </a:spcAft>
              <a:buNone/>
              <a:tabLst>
                <a:tab pos="2531745"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Absorbed Energy</a:t>
            </a:r>
          </a:p>
          <a:p>
            <a:pPr marL="0">
              <a:lnSpc>
                <a:spcPct val="115000"/>
              </a:lnSpc>
              <a:spcAft>
                <a:spcPts val="800"/>
              </a:spcAft>
              <a:buNone/>
              <a:tabLst>
                <a:tab pos="2531745"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a:t>
            </a:r>
            <a:r>
              <a:rPr lang="en-US" sz="1800" kern="100" baseline="-25000" dirty="0">
                <a:effectLst/>
                <a:latin typeface="Calibri" panose="020F0502020204030204" pitchFamily="34" charset="0"/>
                <a:ea typeface="Calibri" panose="020F0502020204030204" pitchFamily="34" charset="0"/>
                <a:cs typeface="Times New Roman" panose="02020603050405020304" pitchFamily="18" charset="0"/>
              </a:rPr>
              <a:t>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 Transmitted Energy</a:t>
            </a:r>
          </a:p>
          <a:p>
            <a:pPr marL="0" marR="0">
              <a:lnSpc>
                <a:spcPct val="115000"/>
              </a:lnSpc>
              <a:spcAft>
                <a:spcPts val="800"/>
              </a:spcAft>
              <a:buNone/>
              <a:tabLst>
                <a:tab pos="2531745"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t>The proportions of reflected, absorbed, and transmitted energy vary by material type, condition, and wavelength, enabling feature distinction in images. Some features may appear similar in one spectral range but distinct in another. Since many remote sensing systems operate in reflected energy regions, understanding reflectance properties is crucial for feature identification.</a:t>
            </a:r>
          </a:p>
        </p:txBody>
      </p:sp>
      <p:sp>
        <p:nvSpPr>
          <p:cNvPr id="2" name="Slide Number Placeholder 1">
            <a:extLst>
              <a:ext uri="{FF2B5EF4-FFF2-40B4-BE49-F238E27FC236}">
                <a16:creationId xmlns:a16="http://schemas.microsoft.com/office/drawing/2014/main" id="{102BB23F-F5E9-26D6-5E61-97621D33A97C}"/>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12</a:t>
            </a:fld>
            <a:endParaRPr lang="en-IN">
              <a:solidFill>
                <a:srgbClr val="FFFFFF"/>
              </a:solidFill>
            </a:endParaRPr>
          </a:p>
        </p:txBody>
      </p:sp>
      <p:sp>
        <p:nvSpPr>
          <p:cNvPr id="4" name="Title 3">
            <a:extLst>
              <a:ext uri="{FF2B5EF4-FFF2-40B4-BE49-F238E27FC236}">
                <a16:creationId xmlns:a16="http://schemas.microsoft.com/office/drawing/2014/main" id="{10EDC340-A55B-85B5-C880-243F73CF9652}"/>
              </a:ext>
            </a:extLst>
          </p:cNvPr>
          <p:cNvSpPr txBox="1">
            <a:spLocks/>
          </p:cNvSpPr>
          <p:nvPr/>
        </p:nvSpPr>
        <p:spPr>
          <a:xfrm>
            <a:off x="1036948" y="133990"/>
            <a:ext cx="10316852" cy="5470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3000" dirty="0"/>
              <a:t>Interaction of electromagnetic radiation with Earth surface</a:t>
            </a:r>
            <a:endParaRPr lang="en-US" sz="3000" dirty="0"/>
          </a:p>
        </p:txBody>
      </p:sp>
      <p:pic>
        <p:nvPicPr>
          <p:cNvPr id="10" name="Picture 9">
            <a:extLst>
              <a:ext uri="{FF2B5EF4-FFF2-40B4-BE49-F238E27FC236}">
                <a16:creationId xmlns:a16="http://schemas.microsoft.com/office/drawing/2014/main" id="{88D5ABD1-7728-ED49-17F4-049A730D25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45" y="1454465"/>
            <a:ext cx="7861955" cy="3450011"/>
          </a:xfrm>
          <a:prstGeom prst="rect">
            <a:avLst/>
          </a:prstGeom>
        </p:spPr>
      </p:pic>
    </p:spTree>
    <p:extLst>
      <p:ext uri="{BB962C8B-B14F-4D97-AF65-F5344CB8AC3E}">
        <p14:creationId xmlns:p14="http://schemas.microsoft.com/office/powerpoint/2010/main" val="273725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313B8-1818-3341-CD11-09F192E7F86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EE6DD39-4A41-C796-8159-AE49217AE0EE}"/>
              </a:ext>
            </a:extLst>
          </p:cNvPr>
          <p:cNvPicPr>
            <a:picLocks noChangeAspect="1"/>
          </p:cNvPicPr>
          <p:nvPr/>
        </p:nvPicPr>
        <p:blipFill>
          <a:blip r:embed="rId2"/>
          <a:srcRect t="19"/>
          <a:stretch/>
        </p:blipFill>
        <p:spPr>
          <a:xfrm>
            <a:off x="20" y="1282"/>
            <a:ext cx="12191980" cy="6856718"/>
          </a:xfrm>
          <a:prstGeom prst="rect">
            <a:avLst/>
          </a:prstGeom>
        </p:spPr>
      </p:pic>
      <p:sp>
        <p:nvSpPr>
          <p:cNvPr id="4" name="Title 3">
            <a:extLst>
              <a:ext uri="{FF2B5EF4-FFF2-40B4-BE49-F238E27FC236}">
                <a16:creationId xmlns:a16="http://schemas.microsoft.com/office/drawing/2014/main" id="{6E7F736E-6DB7-8BC8-6DF8-50C049418F21}"/>
              </a:ext>
            </a:extLst>
          </p:cNvPr>
          <p:cNvSpPr>
            <a:spLocks noGrp="1"/>
          </p:cNvSpPr>
          <p:nvPr>
            <p:ph type="title"/>
          </p:nvPr>
        </p:nvSpPr>
        <p:spPr>
          <a:xfrm>
            <a:off x="973393" y="52182"/>
            <a:ext cx="9881419" cy="544513"/>
          </a:xfrm>
        </p:spPr>
        <p:txBody>
          <a:bodyPr>
            <a:noAutofit/>
          </a:bodyPr>
          <a:lstStyle/>
          <a:p>
            <a:r>
              <a:rPr lang="en-IN" sz="3000" dirty="0"/>
              <a:t>Interaction of electromagnetic radiation with Earth surface</a:t>
            </a:r>
            <a:endParaRPr lang="en-US" sz="3000" dirty="0"/>
          </a:p>
        </p:txBody>
      </p:sp>
      <p:sp>
        <p:nvSpPr>
          <p:cNvPr id="5" name="Content Placeholder 4">
            <a:extLst>
              <a:ext uri="{FF2B5EF4-FFF2-40B4-BE49-F238E27FC236}">
                <a16:creationId xmlns:a16="http://schemas.microsoft.com/office/drawing/2014/main" id="{4410B1C3-434A-3814-75A8-516CDA2C2895}"/>
              </a:ext>
            </a:extLst>
          </p:cNvPr>
          <p:cNvSpPr>
            <a:spLocks noGrp="1"/>
          </p:cNvSpPr>
          <p:nvPr>
            <p:ph idx="1"/>
          </p:nvPr>
        </p:nvSpPr>
        <p:spPr>
          <a:xfrm>
            <a:off x="191729" y="855406"/>
            <a:ext cx="11798710" cy="5500944"/>
          </a:xfrm>
        </p:spPr>
        <p:txBody>
          <a:bodyPr>
            <a:normAutofit/>
          </a:bodyPr>
          <a:lstStyle/>
          <a:p>
            <a:pPr>
              <a:buFont typeface="Wingdings" panose="05000000000000000000" pitchFamily="2" charset="2"/>
              <a:buChar char="Ø"/>
            </a:pPr>
            <a:r>
              <a:rPr lang="en-US" sz="3200" dirty="0"/>
              <a:t>Reflectance</a:t>
            </a:r>
            <a:endParaRPr lang="en-US" sz="1800" dirty="0"/>
          </a:p>
          <a:p>
            <a:r>
              <a:rPr lang="en-US" sz="1800" dirty="0"/>
              <a:t>Reflectance: It is a ratio of the reflected light spectrum to the incident light spectrum. The process by which a beam of particles or a wave in collision with an opaque surface may be deviated or reversed in direction.</a:t>
            </a:r>
          </a:p>
          <a:p>
            <a:r>
              <a:rPr lang="en-US" sz="1800" dirty="0"/>
              <a:t>Reflectance may be </a:t>
            </a:r>
            <a:r>
              <a:rPr lang="en-US" sz="1800" b="1" dirty="0"/>
              <a:t>specular or diffuse</a:t>
            </a:r>
            <a:r>
              <a:rPr lang="en-US" sz="1800" dirty="0"/>
              <a:t>. </a:t>
            </a:r>
            <a:r>
              <a:rPr lang="en-US" sz="1800" b="1" dirty="0"/>
              <a:t>Specular reflectors are flat surfaces </a:t>
            </a:r>
            <a:r>
              <a:rPr lang="en-US" sz="1800" dirty="0"/>
              <a:t>that apparently mirror like reflections, where the angle of reflection is equals to the angle of incidence such as calm water or very smooth surface. The </a:t>
            </a:r>
            <a:r>
              <a:rPr lang="en-US" sz="1800" b="1" dirty="0"/>
              <a:t>diffuse or Lambertian reflectors </a:t>
            </a:r>
            <a:r>
              <a:rPr lang="en-US" sz="1800" dirty="0"/>
              <a:t>are rough surfaces that reflect uniformly in all directions.</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
        <p:nvSpPr>
          <p:cNvPr id="2" name="Slide Number Placeholder 1">
            <a:extLst>
              <a:ext uri="{FF2B5EF4-FFF2-40B4-BE49-F238E27FC236}">
                <a16:creationId xmlns:a16="http://schemas.microsoft.com/office/drawing/2014/main" id="{6A8F2CD6-5192-646D-9095-68D3B1916B57}"/>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13</a:t>
            </a:fld>
            <a:endParaRPr lang="en-IN">
              <a:solidFill>
                <a:srgbClr val="FFFFFF"/>
              </a:solidFill>
            </a:endParaRPr>
          </a:p>
        </p:txBody>
      </p:sp>
      <p:pic>
        <p:nvPicPr>
          <p:cNvPr id="7" name="Picture 6" descr="Different types of reflector&#10;&#10;AI-generated content may be incorrect.">
            <a:extLst>
              <a:ext uri="{FF2B5EF4-FFF2-40B4-BE49-F238E27FC236}">
                <a16:creationId xmlns:a16="http://schemas.microsoft.com/office/drawing/2014/main" id="{2CD6582F-3CDB-BF54-699E-AA1E5BE6E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723" y="2820915"/>
            <a:ext cx="4508090" cy="3535435"/>
          </a:xfrm>
          <a:prstGeom prst="rect">
            <a:avLst/>
          </a:prstGeom>
        </p:spPr>
      </p:pic>
      <p:graphicFrame>
        <p:nvGraphicFramePr>
          <p:cNvPr id="9" name="Diagram 8">
            <a:extLst>
              <a:ext uri="{FF2B5EF4-FFF2-40B4-BE49-F238E27FC236}">
                <a16:creationId xmlns:a16="http://schemas.microsoft.com/office/drawing/2014/main" id="{84700047-A874-E3F8-5BDC-3610F8647519}"/>
              </a:ext>
            </a:extLst>
          </p:cNvPr>
          <p:cNvGraphicFramePr/>
          <p:nvPr>
            <p:extLst>
              <p:ext uri="{D42A27DB-BD31-4B8C-83A1-F6EECF244321}">
                <p14:modId xmlns:p14="http://schemas.microsoft.com/office/powerpoint/2010/main" val="2998182757"/>
              </p:ext>
            </p:extLst>
          </p:nvPr>
        </p:nvGraphicFramePr>
        <p:xfrm>
          <a:off x="5914103" y="3878825"/>
          <a:ext cx="5727290" cy="1799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01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B489E-19C1-BC09-EA64-15E8DBBDA6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28DA36-54A9-63BF-E1FE-42920293C1CA}"/>
              </a:ext>
            </a:extLst>
          </p:cNvPr>
          <p:cNvPicPr>
            <a:picLocks noChangeAspect="1"/>
          </p:cNvPicPr>
          <p:nvPr/>
        </p:nvPicPr>
        <p:blipFill>
          <a:blip r:embed="rId2"/>
          <a:srcRect t="19"/>
          <a:stretch/>
        </p:blipFill>
        <p:spPr>
          <a:xfrm>
            <a:off x="20" y="1282"/>
            <a:ext cx="12191980" cy="6856718"/>
          </a:xfrm>
          <a:prstGeom prst="rect">
            <a:avLst/>
          </a:prstGeom>
        </p:spPr>
      </p:pic>
      <p:sp>
        <p:nvSpPr>
          <p:cNvPr id="9" name="Title 8">
            <a:extLst>
              <a:ext uri="{FF2B5EF4-FFF2-40B4-BE49-F238E27FC236}">
                <a16:creationId xmlns:a16="http://schemas.microsoft.com/office/drawing/2014/main" id="{88DFF39D-8661-B513-8B04-1601519CEFAE}"/>
              </a:ext>
            </a:extLst>
          </p:cNvPr>
          <p:cNvSpPr>
            <a:spLocks noGrp="1"/>
          </p:cNvSpPr>
          <p:nvPr>
            <p:ph type="title"/>
          </p:nvPr>
        </p:nvSpPr>
        <p:spPr>
          <a:xfrm>
            <a:off x="870155" y="121390"/>
            <a:ext cx="9704439" cy="544513"/>
          </a:xfrm>
        </p:spPr>
        <p:txBody>
          <a:bodyPr>
            <a:noAutofit/>
          </a:bodyPr>
          <a:lstStyle/>
          <a:p>
            <a:r>
              <a:rPr lang="en-US" sz="3000" dirty="0">
                <a:latin typeface="Aptos Display (Headings)"/>
                <a:ea typeface="Calibri" panose="020F0502020204030204" pitchFamily="34" charset="0"/>
                <a:cs typeface="Times New Roman" panose="02020603050405020304" pitchFamily="18" charset="0"/>
              </a:rPr>
              <a:t>Interaction of electromagnetic radiation with Earth surface</a:t>
            </a:r>
            <a:endParaRPr lang="en-US" sz="3000" dirty="0">
              <a:latin typeface="Aptos Display (Headings)"/>
            </a:endParaRPr>
          </a:p>
        </p:txBody>
      </p:sp>
      <p:sp>
        <p:nvSpPr>
          <p:cNvPr id="5" name="Content Placeholder 4">
            <a:extLst>
              <a:ext uri="{FF2B5EF4-FFF2-40B4-BE49-F238E27FC236}">
                <a16:creationId xmlns:a16="http://schemas.microsoft.com/office/drawing/2014/main" id="{803C62E8-B214-7B08-FE53-8A7DE5F74193}"/>
              </a:ext>
            </a:extLst>
          </p:cNvPr>
          <p:cNvSpPr>
            <a:spLocks noGrp="1"/>
          </p:cNvSpPr>
          <p:nvPr>
            <p:ph idx="1"/>
          </p:nvPr>
        </p:nvSpPr>
        <p:spPr>
          <a:xfrm>
            <a:off x="388497" y="860425"/>
            <a:ext cx="11803483" cy="5316538"/>
          </a:xfrm>
        </p:spPr>
        <p:txBody>
          <a:bodyPr>
            <a:normAutofit/>
          </a:bodyPr>
          <a:lstStyle/>
          <a:p>
            <a:pPr>
              <a:buFont typeface="Wingdings" panose="05000000000000000000" pitchFamily="2" charset="2"/>
              <a:buChar char="Ø"/>
            </a:pPr>
            <a:r>
              <a:rPr lang="en-US" sz="3000" dirty="0">
                <a:latin typeface="Aptos (Body)"/>
                <a:ea typeface="Calibri" panose="020F0502020204030204" pitchFamily="34" charset="0"/>
                <a:cs typeface="Times New Roman" panose="02020603050405020304" pitchFamily="18" charset="0"/>
              </a:rPr>
              <a:t>S</a:t>
            </a:r>
            <a:r>
              <a:rPr lang="en-US" sz="3000" dirty="0">
                <a:effectLst/>
                <a:latin typeface="Aptos (Body)"/>
                <a:ea typeface="Calibri" panose="020F0502020204030204" pitchFamily="34" charset="0"/>
                <a:cs typeface="Times New Roman" panose="02020603050405020304" pitchFamily="18" charset="0"/>
              </a:rPr>
              <a:t>pectral Reflection Curve</a:t>
            </a:r>
            <a:endParaRPr lang="en-US" sz="3000" dirty="0">
              <a:latin typeface="Aptos (Body)"/>
            </a:endParaRPr>
          </a:p>
          <a:p>
            <a:pPr marL="0" indent="0">
              <a:buNone/>
            </a:pPr>
            <a:r>
              <a:rPr lang="en-US" sz="1800" dirty="0">
                <a:latin typeface="Aptos (Body)"/>
              </a:rPr>
              <a:t>The reflectance characteristics of earth surface features may be quantified by measuring the portion of incident energy that is reflected. This is measured as a function of wavelength called spectral reflectance. </a:t>
            </a:r>
          </a:p>
          <a:p>
            <a:pPr marL="0" indent="0">
              <a:buNone/>
            </a:pPr>
            <a:r>
              <a:rPr lang="en-US" sz="1800" dirty="0">
                <a:effectLst/>
                <a:latin typeface="Aptos (Body)"/>
                <a:ea typeface="Calibri" panose="020F0502020204030204" pitchFamily="34" charset="0"/>
                <a:cs typeface="Times New Roman" panose="02020603050405020304" pitchFamily="18" charset="0"/>
              </a:rPr>
              <a:t>A graph of the spectral reflectance of an object as a function of wavelength is termed as a spectral reflection curve:</a:t>
            </a:r>
          </a:p>
          <a:p>
            <a:pPr marL="0" indent="0">
              <a:buNone/>
            </a:pPr>
            <a:endParaRPr lang="en-US" sz="1800" dirty="0"/>
          </a:p>
        </p:txBody>
      </p:sp>
      <p:sp>
        <p:nvSpPr>
          <p:cNvPr id="2" name="Slide Number Placeholder 1">
            <a:extLst>
              <a:ext uri="{FF2B5EF4-FFF2-40B4-BE49-F238E27FC236}">
                <a16:creationId xmlns:a16="http://schemas.microsoft.com/office/drawing/2014/main" id="{13B13024-4991-246C-E27D-462EB4C02288}"/>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14</a:t>
            </a:fld>
            <a:endParaRPr lang="en-IN">
              <a:solidFill>
                <a:srgbClr val="FFFFFF"/>
              </a:solidFill>
            </a:endParaRPr>
          </a:p>
        </p:txBody>
      </p:sp>
      <p:pic>
        <p:nvPicPr>
          <p:cNvPr id="7" name="Picture 6" descr="A graph showing different types of water&#10;&#10;AI-generated content may be incorrect.">
            <a:extLst>
              <a:ext uri="{FF2B5EF4-FFF2-40B4-BE49-F238E27FC236}">
                <a16:creationId xmlns:a16="http://schemas.microsoft.com/office/drawing/2014/main" id="{304EB042-2319-CD21-EC55-DB52549B3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55" y="2374869"/>
            <a:ext cx="6218800" cy="3844956"/>
          </a:xfrm>
          <a:prstGeom prst="rect">
            <a:avLst/>
          </a:prstGeom>
        </p:spPr>
      </p:pic>
      <p:sp>
        <p:nvSpPr>
          <p:cNvPr id="8" name="Rectangle 7">
            <a:extLst>
              <a:ext uri="{FF2B5EF4-FFF2-40B4-BE49-F238E27FC236}">
                <a16:creationId xmlns:a16="http://schemas.microsoft.com/office/drawing/2014/main" id="{6B02AC16-2982-8BDE-8535-CE7C40AD3A80}"/>
              </a:ext>
            </a:extLst>
          </p:cNvPr>
          <p:cNvSpPr/>
          <p:nvPr/>
        </p:nvSpPr>
        <p:spPr>
          <a:xfrm>
            <a:off x="7202212" y="2374869"/>
            <a:ext cx="3672565" cy="38449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The Graph shows reflection (%) versus wavelength (µm) for water, vegetation, and soil.</a:t>
            </a:r>
          </a:p>
          <a:p>
            <a:pPr marL="342900" indent="-342900" algn="ctr">
              <a:buAutoNum type="arabicPeriod"/>
            </a:pPr>
            <a:r>
              <a:rPr lang="en-US" dirty="0"/>
              <a:t>Vegetation: High reflectance in the Near-Infrared (NIR) region.</a:t>
            </a:r>
          </a:p>
          <a:p>
            <a:pPr marL="342900" indent="-342900" algn="ctr">
              <a:buAutoNum type="arabicPeriod"/>
            </a:pPr>
            <a:r>
              <a:rPr lang="en-US" dirty="0"/>
              <a:t>Soil: Greater reflectance in the Intermediate Infrared range.</a:t>
            </a:r>
          </a:p>
          <a:p>
            <a:pPr marL="342900" indent="-342900" algn="ctr">
              <a:buAutoNum type="arabicPeriod"/>
            </a:pPr>
            <a:r>
              <a:rPr lang="en-US" dirty="0"/>
              <a:t>Water: Primarily identified using Visible and NIR wavelengths due to low reflectance.</a:t>
            </a:r>
          </a:p>
        </p:txBody>
      </p:sp>
    </p:spTree>
    <p:extLst>
      <p:ext uri="{BB962C8B-B14F-4D97-AF65-F5344CB8AC3E}">
        <p14:creationId xmlns:p14="http://schemas.microsoft.com/office/powerpoint/2010/main" val="2779511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6295F-74F1-C359-0D71-82DBA9E903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83EED8F-EE87-494A-4137-FC3A4D3C95CF}"/>
              </a:ext>
            </a:extLst>
          </p:cNvPr>
          <p:cNvPicPr>
            <a:picLocks noChangeAspect="1"/>
          </p:cNvPicPr>
          <p:nvPr/>
        </p:nvPicPr>
        <p:blipFill>
          <a:blip r:embed="rId2"/>
          <a:srcRect t="19"/>
          <a:stretch/>
        </p:blipFill>
        <p:spPr>
          <a:xfrm>
            <a:off x="20" y="1282"/>
            <a:ext cx="12191980" cy="6856718"/>
          </a:xfrm>
          <a:prstGeom prst="rect">
            <a:avLst/>
          </a:prstGeom>
        </p:spPr>
      </p:pic>
      <p:sp>
        <p:nvSpPr>
          <p:cNvPr id="5" name="Content Placeholder 4">
            <a:extLst>
              <a:ext uri="{FF2B5EF4-FFF2-40B4-BE49-F238E27FC236}">
                <a16:creationId xmlns:a16="http://schemas.microsoft.com/office/drawing/2014/main" id="{97B589EC-A9F1-FDB5-9A7D-999D24A31084}"/>
              </a:ext>
            </a:extLst>
          </p:cNvPr>
          <p:cNvSpPr>
            <a:spLocks noGrp="1"/>
          </p:cNvSpPr>
          <p:nvPr>
            <p:ph idx="1"/>
          </p:nvPr>
        </p:nvSpPr>
        <p:spPr>
          <a:xfrm>
            <a:off x="299803" y="959370"/>
            <a:ext cx="11632367" cy="5217593"/>
          </a:xfrm>
        </p:spPr>
        <p:txBody>
          <a:bodyPr>
            <a:normAutofit/>
          </a:bodyPr>
          <a:lstStyle/>
          <a:p>
            <a:pPr>
              <a:buFont typeface="Wingdings" panose="05000000000000000000" pitchFamily="2" charset="2"/>
              <a:buChar char="Ø"/>
            </a:pPr>
            <a:r>
              <a:rPr lang="en-US" sz="2000" b="1" dirty="0"/>
              <a:t>Interaction of Electromagnetic Radiation with Soil:</a:t>
            </a:r>
          </a:p>
          <a:p>
            <a:pPr marL="0" indent="0">
              <a:buNone/>
            </a:pPr>
            <a:r>
              <a:rPr lang="en-US" sz="1800" dirty="0"/>
              <a:t>Soil properties like moisture, texture, roughness, minerals, and organic matter affect reflectance. Coarse, sandy soils with low moisture have high reflectance, while fine-textured, poorly drained soils reflect less. Dry soils show the opposite trend. Coarse soils appear darker in imagery, and roughness or organic matter reduces reflectance. Iron oxide lowers reflectance in the visible spectrum.</a:t>
            </a:r>
          </a:p>
          <a:p>
            <a:pPr marL="0" indent="0">
              <a:buNone/>
            </a:pPr>
            <a:endParaRPr lang="en-US" sz="1800" dirty="0"/>
          </a:p>
          <a:p>
            <a:pPr>
              <a:buFont typeface="Wingdings" panose="05000000000000000000" pitchFamily="2" charset="2"/>
              <a:buChar char="Ø"/>
            </a:pPr>
            <a:r>
              <a:rPr lang="en-US" sz="1800" b="1" dirty="0"/>
              <a:t>Interaction of Electromagnetic Radiation with Vegetation:</a:t>
            </a:r>
          </a:p>
          <a:p>
            <a:pPr marL="0" indent="0">
              <a:buNone/>
            </a:pPr>
            <a:r>
              <a:rPr lang="en-US" sz="1800" dirty="0"/>
              <a:t>Vegetation reflectance is influenced by leaf pigments (chlorophyll), structure, and moisture. Healthy plants appear green due to high absorption of blue and red light and strong reflection of green. The blue and red bands are chlorophyll absorption regions, and plant stress reduces chlorophyll production, lowering absorption. In the near-infrared (NIR) region, reflectance is determined by leaf structure, varying across species, making NIR useful for species differentiation and stress detection. </a:t>
            </a:r>
          </a:p>
          <a:p>
            <a:pPr marL="0" indent="0">
              <a:buNone/>
            </a:pPr>
            <a:r>
              <a:rPr lang="en-US" sz="1800" dirty="0"/>
              <a:t>Healthy vegetation reflects 40-50% of incident NIR energy, with minimal absorption. Reflectance increases with leaf layers, peaking at about eight layers. Beyond 1.3 µm, vegetation primarily absorbs or reflects energy. Water absorption bands occur at 1.4, 1.9, and 2.7 µm, while peak reflectance occurs at 1.6 and 2.2 µm between these absorption bands.</a:t>
            </a:r>
          </a:p>
        </p:txBody>
      </p:sp>
      <p:sp>
        <p:nvSpPr>
          <p:cNvPr id="2" name="Slide Number Placeholder 1">
            <a:extLst>
              <a:ext uri="{FF2B5EF4-FFF2-40B4-BE49-F238E27FC236}">
                <a16:creationId xmlns:a16="http://schemas.microsoft.com/office/drawing/2014/main" id="{C1035B59-2C3A-677B-05DF-3F09603C12E2}"/>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15</a:t>
            </a:fld>
            <a:endParaRPr lang="en-IN">
              <a:solidFill>
                <a:srgbClr val="FFFFFF"/>
              </a:solidFill>
            </a:endParaRPr>
          </a:p>
        </p:txBody>
      </p:sp>
      <p:sp>
        <p:nvSpPr>
          <p:cNvPr id="4" name="Title 8">
            <a:extLst>
              <a:ext uri="{FF2B5EF4-FFF2-40B4-BE49-F238E27FC236}">
                <a16:creationId xmlns:a16="http://schemas.microsoft.com/office/drawing/2014/main" id="{DD1F5CD8-9DC9-CCFA-B6F9-AED32EF8C166}"/>
              </a:ext>
            </a:extLst>
          </p:cNvPr>
          <p:cNvSpPr>
            <a:spLocks noGrp="1"/>
          </p:cNvSpPr>
          <p:nvPr>
            <p:ph type="title"/>
          </p:nvPr>
        </p:nvSpPr>
        <p:spPr>
          <a:xfrm>
            <a:off x="870155" y="121390"/>
            <a:ext cx="9704439" cy="544513"/>
          </a:xfrm>
        </p:spPr>
        <p:txBody>
          <a:bodyPr>
            <a:noAutofit/>
          </a:bodyPr>
          <a:lstStyle/>
          <a:p>
            <a:r>
              <a:rPr lang="en-US" sz="3000" dirty="0">
                <a:latin typeface="Aptos Display (Headings)"/>
                <a:ea typeface="Calibri" panose="020F0502020204030204" pitchFamily="34" charset="0"/>
                <a:cs typeface="Times New Roman" panose="02020603050405020304" pitchFamily="18" charset="0"/>
              </a:rPr>
              <a:t>Interaction of electromagnetic radiation with Earth surface</a:t>
            </a:r>
            <a:endParaRPr lang="en-US" sz="3000" dirty="0">
              <a:latin typeface="Aptos Display (Headings)"/>
            </a:endParaRPr>
          </a:p>
        </p:txBody>
      </p:sp>
    </p:spTree>
    <p:extLst>
      <p:ext uri="{BB962C8B-B14F-4D97-AF65-F5344CB8AC3E}">
        <p14:creationId xmlns:p14="http://schemas.microsoft.com/office/powerpoint/2010/main" val="501331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2D052-0398-2B32-0C11-7470A955D7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5313999-68CF-62ED-4ECD-512392B049E1}"/>
              </a:ext>
            </a:extLst>
          </p:cNvPr>
          <p:cNvPicPr>
            <a:picLocks noChangeAspect="1"/>
          </p:cNvPicPr>
          <p:nvPr/>
        </p:nvPicPr>
        <p:blipFill>
          <a:blip r:embed="rId2"/>
          <a:srcRect t="19"/>
          <a:stretch/>
        </p:blipFill>
        <p:spPr>
          <a:xfrm>
            <a:off x="20" y="1282"/>
            <a:ext cx="12191980" cy="6856718"/>
          </a:xfrm>
          <a:prstGeom prst="rect">
            <a:avLst/>
          </a:prstGeom>
        </p:spPr>
      </p:pic>
      <p:sp>
        <p:nvSpPr>
          <p:cNvPr id="5" name="Content Placeholder 4">
            <a:extLst>
              <a:ext uri="{FF2B5EF4-FFF2-40B4-BE49-F238E27FC236}">
                <a16:creationId xmlns:a16="http://schemas.microsoft.com/office/drawing/2014/main" id="{56417491-8C0E-4BA9-EBDA-3A92064D724D}"/>
              </a:ext>
            </a:extLst>
          </p:cNvPr>
          <p:cNvSpPr>
            <a:spLocks noGrp="1"/>
          </p:cNvSpPr>
          <p:nvPr>
            <p:ph idx="1"/>
          </p:nvPr>
        </p:nvSpPr>
        <p:spPr>
          <a:xfrm>
            <a:off x="179881" y="959370"/>
            <a:ext cx="11827239" cy="5217593"/>
          </a:xfrm>
        </p:spPr>
        <p:txBody>
          <a:bodyPr>
            <a:normAutofit/>
          </a:bodyPr>
          <a:lstStyle/>
          <a:p>
            <a:pPr>
              <a:buFont typeface="Wingdings" panose="05000000000000000000" pitchFamily="2" charset="2"/>
              <a:buChar char="Ø"/>
            </a:pPr>
            <a:r>
              <a:rPr lang="en-US" sz="1800" b="1" dirty="0"/>
              <a:t>Interaction of Electromagnetic Radiation with water:</a:t>
            </a:r>
            <a:endParaRPr lang="en-US" sz="1800" dirty="0"/>
          </a:p>
          <a:p>
            <a:pPr marL="0" indent="0">
              <a:buNone/>
            </a:pPr>
            <a:r>
              <a:rPr lang="en-US" sz="1800" dirty="0"/>
              <a:t>Water interacts with electromagnetic radiation in multiple ways. The water surface mainly produces specular reflection, while clear deep-water acts like a blackbody in the near-infrared by absorbing most of the energy. Suspended materials increase the overall reflectance, and higher chlorophyll concentrations decrease reflectance in the blue region while increasing it in the green, which remote sensing uses to monitor algae. Additionally, snow reflects strongly in the visible region but shows a sharp drop in the near-infrared, and the mid-infrared (SWIR) helps distinguish snow (low reflectance) from clouds (higher reflectance).</a:t>
            </a:r>
          </a:p>
        </p:txBody>
      </p:sp>
      <p:sp>
        <p:nvSpPr>
          <p:cNvPr id="2" name="Slide Number Placeholder 1">
            <a:extLst>
              <a:ext uri="{FF2B5EF4-FFF2-40B4-BE49-F238E27FC236}">
                <a16:creationId xmlns:a16="http://schemas.microsoft.com/office/drawing/2014/main" id="{3BED0EDB-1A1D-F584-5522-B89776A0F494}"/>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16</a:t>
            </a:fld>
            <a:endParaRPr lang="en-IN">
              <a:solidFill>
                <a:srgbClr val="FFFFFF"/>
              </a:solidFill>
            </a:endParaRPr>
          </a:p>
        </p:txBody>
      </p:sp>
      <p:sp>
        <p:nvSpPr>
          <p:cNvPr id="4" name="Title 8">
            <a:extLst>
              <a:ext uri="{FF2B5EF4-FFF2-40B4-BE49-F238E27FC236}">
                <a16:creationId xmlns:a16="http://schemas.microsoft.com/office/drawing/2014/main" id="{652F28F3-4596-37B5-EEF6-8F170555D1D0}"/>
              </a:ext>
            </a:extLst>
          </p:cNvPr>
          <p:cNvSpPr>
            <a:spLocks noGrp="1"/>
          </p:cNvSpPr>
          <p:nvPr>
            <p:ph type="title"/>
          </p:nvPr>
        </p:nvSpPr>
        <p:spPr>
          <a:xfrm>
            <a:off x="870155" y="121390"/>
            <a:ext cx="9704439" cy="544513"/>
          </a:xfrm>
        </p:spPr>
        <p:txBody>
          <a:bodyPr>
            <a:noAutofit/>
          </a:bodyPr>
          <a:lstStyle/>
          <a:p>
            <a:r>
              <a:rPr lang="en-US" sz="3000" dirty="0">
                <a:latin typeface="Aptos Display (Headings)"/>
                <a:ea typeface="Calibri" panose="020F0502020204030204" pitchFamily="34" charset="0"/>
                <a:cs typeface="Times New Roman" panose="02020603050405020304" pitchFamily="18" charset="0"/>
              </a:rPr>
              <a:t>Interaction of electromagnetic radiation with Earth surface</a:t>
            </a:r>
            <a:endParaRPr lang="en-US" sz="3000" dirty="0">
              <a:latin typeface="Aptos Display (Headings)"/>
            </a:endParaRPr>
          </a:p>
        </p:txBody>
      </p:sp>
    </p:spTree>
    <p:extLst>
      <p:ext uri="{BB962C8B-B14F-4D97-AF65-F5344CB8AC3E}">
        <p14:creationId xmlns:p14="http://schemas.microsoft.com/office/powerpoint/2010/main" val="29449261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E5E22-5746-D193-EB2C-44543B405A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77D4992-3776-0521-7EBC-4AEB01A8BB2D}"/>
              </a:ext>
            </a:extLst>
          </p:cNvPr>
          <p:cNvPicPr>
            <a:picLocks noChangeAspect="1"/>
          </p:cNvPicPr>
          <p:nvPr/>
        </p:nvPicPr>
        <p:blipFill>
          <a:blip r:embed="rId2"/>
          <a:srcRect t="19"/>
          <a:stretch/>
        </p:blipFill>
        <p:spPr>
          <a:xfrm>
            <a:off x="20" y="0"/>
            <a:ext cx="12191980" cy="6858000"/>
          </a:xfrm>
          <a:prstGeom prst="rect">
            <a:avLst/>
          </a:prstGeom>
        </p:spPr>
      </p:pic>
      <p:sp>
        <p:nvSpPr>
          <p:cNvPr id="4" name="Title 3">
            <a:extLst>
              <a:ext uri="{FF2B5EF4-FFF2-40B4-BE49-F238E27FC236}">
                <a16:creationId xmlns:a16="http://schemas.microsoft.com/office/drawing/2014/main" id="{C104E35F-2CCD-60BE-3EBD-B9B00A2DBC35}"/>
              </a:ext>
            </a:extLst>
          </p:cNvPr>
          <p:cNvSpPr>
            <a:spLocks noGrp="1"/>
          </p:cNvSpPr>
          <p:nvPr>
            <p:ph type="title"/>
          </p:nvPr>
        </p:nvSpPr>
        <p:spPr>
          <a:xfrm>
            <a:off x="838200" y="136525"/>
            <a:ext cx="10515600" cy="489314"/>
          </a:xfrm>
        </p:spPr>
        <p:txBody>
          <a:bodyPr>
            <a:normAutofit fontScale="90000"/>
          </a:bodyPr>
          <a:lstStyle/>
          <a:p>
            <a:pPr algn="ctr"/>
            <a:r>
              <a:rPr lang="en-US" dirty="0"/>
              <a:t>Platform &amp; Type</a:t>
            </a:r>
          </a:p>
        </p:txBody>
      </p:sp>
      <p:sp>
        <p:nvSpPr>
          <p:cNvPr id="5" name="Content Placeholder 4">
            <a:extLst>
              <a:ext uri="{FF2B5EF4-FFF2-40B4-BE49-F238E27FC236}">
                <a16:creationId xmlns:a16="http://schemas.microsoft.com/office/drawing/2014/main" id="{D12FBB83-8141-67BC-E035-D34E1167C86D}"/>
              </a:ext>
            </a:extLst>
          </p:cNvPr>
          <p:cNvSpPr>
            <a:spLocks noGrp="1"/>
          </p:cNvSpPr>
          <p:nvPr>
            <p:ph idx="1"/>
          </p:nvPr>
        </p:nvSpPr>
        <p:spPr>
          <a:xfrm>
            <a:off x="838200" y="974362"/>
            <a:ext cx="10515600" cy="1304144"/>
          </a:xfrm>
        </p:spPr>
        <p:txBody>
          <a:bodyPr>
            <a:normAutofit/>
          </a:bodyPr>
          <a:lstStyle/>
          <a:p>
            <a:pPr marL="0" indent="0">
              <a:buNone/>
            </a:pPr>
            <a:r>
              <a:rPr lang="en-US" sz="1800" dirty="0"/>
              <a:t>Platform is stage to mount the camera or sensor to acquire the information about the target under investigation. Based on altitude above the earth surface, platform may be classified as, ground borne, airborne and spaceborne.</a:t>
            </a:r>
          </a:p>
          <a:p>
            <a:pPr>
              <a:buFont typeface="Wingdings" panose="05000000000000000000" pitchFamily="2" charset="2"/>
              <a:buChar char="Ø"/>
            </a:pPr>
            <a:r>
              <a:rPr lang="en-US" sz="2400" dirty="0"/>
              <a:t>Type of Platform:</a:t>
            </a:r>
          </a:p>
          <a:p>
            <a:pPr marL="0" indent="0">
              <a:buNone/>
            </a:pPr>
            <a:endParaRPr lang="en-US" sz="1800" dirty="0"/>
          </a:p>
        </p:txBody>
      </p:sp>
      <p:sp>
        <p:nvSpPr>
          <p:cNvPr id="2" name="Slide Number Placeholder 1">
            <a:extLst>
              <a:ext uri="{FF2B5EF4-FFF2-40B4-BE49-F238E27FC236}">
                <a16:creationId xmlns:a16="http://schemas.microsoft.com/office/drawing/2014/main" id="{5DA922D5-D394-0AE6-35AC-861E835C7521}"/>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17</a:t>
            </a:fld>
            <a:endParaRPr lang="en-IN">
              <a:solidFill>
                <a:srgbClr val="FFFFFF"/>
              </a:solidFill>
            </a:endParaRPr>
          </a:p>
        </p:txBody>
      </p:sp>
      <p:graphicFrame>
        <p:nvGraphicFramePr>
          <p:cNvPr id="9" name="Diagram 8">
            <a:extLst>
              <a:ext uri="{FF2B5EF4-FFF2-40B4-BE49-F238E27FC236}">
                <a16:creationId xmlns:a16="http://schemas.microsoft.com/office/drawing/2014/main" id="{4A06CFF4-50AC-C7FE-2002-1892612908EC}"/>
              </a:ext>
            </a:extLst>
          </p:cNvPr>
          <p:cNvGraphicFramePr/>
          <p:nvPr>
            <p:extLst>
              <p:ext uri="{D42A27DB-BD31-4B8C-83A1-F6EECF244321}">
                <p14:modId xmlns:p14="http://schemas.microsoft.com/office/powerpoint/2010/main" val="1994759177"/>
              </p:ext>
            </p:extLst>
          </p:nvPr>
        </p:nvGraphicFramePr>
        <p:xfrm>
          <a:off x="838200" y="2278506"/>
          <a:ext cx="10515600" cy="3712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581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FCC9C-3B47-7B25-E48A-94D782EDB8F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3706601-28CD-285F-4F7D-7A3418EDA749}"/>
              </a:ext>
            </a:extLst>
          </p:cNvPr>
          <p:cNvPicPr>
            <a:picLocks noChangeAspect="1"/>
          </p:cNvPicPr>
          <p:nvPr/>
        </p:nvPicPr>
        <p:blipFill>
          <a:blip r:embed="rId2"/>
          <a:srcRect t="19"/>
          <a:stretch/>
        </p:blipFill>
        <p:spPr>
          <a:xfrm>
            <a:off x="20" y="1282"/>
            <a:ext cx="12191980" cy="6856718"/>
          </a:xfrm>
          <a:prstGeom prst="rect">
            <a:avLst/>
          </a:prstGeom>
        </p:spPr>
      </p:pic>
      <p:sp>
        <p:nvSpPr>
          <p:cNvPr id="4" name="Title 3">
            <a:extLst>
              <a:ext uri="{FF2B5EF4-FFF2-40B4-BE49-F238E27FC236}">
                <a16:creationId xmlns:a16="http://schemas.microsoft.com/office/drawing/2014/main" id="{7EDCF919-82B0-572F-6206-2A7C701246FC}"/>
              </a:ext>
            </a:extLst>
          </p:cNvPr>
          <p:cNvSpPr>
            <a:spLocks noGrp="1"/>
          </p:cNvSpPr>
          <p:nvPr>
            <p:ph type="title"/>
          </p:nvPr>
        </p:nvSpPr>
        <p:spPr>
          <a:xfrm>
            <a:off x="989351" y="64516"/>
            <a:ext cx="9084040" cy="547047"/>
          </a:xfrm>
        </p:spPr>
        <p:txBody>
          <a:bodyPr>
            <a:normAutofit fontScale="90000"/>
          </a:bodyPr>
          <a:lstStyle/>
          <a:p>
            <a:r>
              <a:rPr lang="en-US" dirty="0"/>
              <a:t>Sensor’s Resolution</a:t>
            </a:r>
          </a:p>
        </p:txBody>
      </p:sp>
      <p:sp>
        <p:nvSpPr>
          <p:cNvPr id="5" name="Content Placeholder 4">
            <a:extLst>
              <a:ext uri="{FF2B5EF4-FFF2-40B4-BE49-F238E27FC236}">
                <a16:creationId xmlns:a16="http://schemas.microsoft.com/office/drawing/2014/main" id="{CA0A509E-77D5-4CB1-04A6-F55884F4A66F}"/>
              </a:ext>
            </a:extLst>
          </p:cNvPr>
          <p:cNvSpPr>
            <a:spLocks noGrp="1"/>
          </p:cNvSpPr>
          <p:nvPr>
            <p:ph idx="1"/>
          </p:nvPr>
        </p:nvSpPr>
        <p:spPr>
          <a:xfrm>
            <a:off x="162232" y="855406"/>
            <a:ext cx="11872452" cy="891507"/>
          </a:xfrm>
        </p:spPr>
        <p:txBody>
          <a:bodyPr>
            <a:normAutofit/>
          </a:bodyPr>
          <a:lstStyle/>
          <a:p>
            <a:pPr marL="0" indent="0">
              <a:buNone/>
            </a:pPr>
            <a:r>
              <a:rPr lang="en-US" sz="1800" dirty="0"/>
              <a:t>Resolution refers to the resolving power of an optical system or sensor, measuring its ability to distinguish between spatially close or spectrally similar signals. It determines how well a sensor can separate closely spaced objects in an image or photograph and is defined by its capacity to render information at the smallest discretely separable unit.</a:t>
            </a:r>
          </a:p>
          <a:p>
            <a:pPr marL="0" indent="0">
              <a:buNone/>
            </a:pPr>
            <a:endParaRPr lang="en-US" sz="1800" dirty="0"/>
          </a:p>
        </p:txBody>
      </p:sp>
      <p:sp>
        <p:nvSpPr>
          <p:cNvPr id="2" name="Slide Number Placeholder 1">
            <a:extLst>
              <a:ext uri="{FF2B5EF4-FFF2-40B4-BE49-F238E27FC236}">
                <a16:creationId xmlns:a16="http://schemas.microsoft.com/office/drawing/2014/main" id="{F0BBBB84-9E2C-E1B0-77EF-C77E7D0FB982}"/>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18</a:t>
            </a:fld>
            <a:endParaRPr lang="en-IN">
              <a:solidFill>
                <a:srgbClr val="FFFFFF"/>
              </a:solidFill>
            </a:endParaRPr>
          </a:p>
        </p:txBody>
      </p:sp>
      <p:graphicFrame>
        <p:nvGraphicFramePr>
          <p:cNvPr id="7" name="Diagram 6">
            <a:extLst>
              <a:ext uri="{FF2B5EF4-FFF2-40B4-BE49-F238E27FC236}">
                <a16:creationId xmlns:a16="http://schemas.microsoft.com/office/drawing/2014/main" id="{52B1E20D-4F4C-7401-2D63-57E8F3FA1D1A}"/>
              </a:ext>
            </a:extLst>
          </p:cNvPr>
          <p:cNvGraphicFramePr/>
          <p:nvPr>
            <p:extLst>
              <p:ext uri="{D42A27DB-BD31-4B8C-83A1-F6EECF244321}">
                <p14:modId xmlns:p14="http://schemas.microsoft.com/office/powerpoint/2010/main" val="853624944"/>
              </p:ext>
            </p:extLst>
          </p:nvPr>
        </p:nvGraphicFramePr>
        <p:xfrm>
          <a:off x="821140" y="1746913"/>
          <a:ext cx="9648967" cy="3831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262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015A6-D2FB-4A1C-9295-58C9FDE83A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6E9D6A2-2807-F3C7-B598-3AD45731BA32}"/>
              </a:ext>
            </a:extLst>
          </p:cNvPr>
          <p:cNvPicPr>
            <a:picLocks noChangeAspect="1"/>
          </p:cNvPicPr>
          <p:nvPr/>
        </p:nvPicPr>
        <p:blipFill>
          <a:blip r:embed="rId3"/>
          <a:srcRect t="19"/>
          <a:stretch/>
        </p:blipFill>
        <p:spPr>
          <a:xfrm>
            <a:off x="20" y="1282"/>
            <a:ext cx="12191980" cy="6856718"/>
          </a:xfrm>
          <a:prstGeom prst="rect">
            <a:avLst/>
          </a:prstGeom>
        </p:spPr>
      </p:pic>
      <p:graphicFrame>
        <p:nvGraphicFramePr>
          <p:cNvPr id="6" name="Content Placeholder 5">
            <a:extLst>
              <a:ext uri="{FF2B5EF4-FFF2-40B4-BE49-F238E27FC236}">
                <a16:creationId xmlns:a16="http://schemas.microsoft.com/office/drawing/2014/main" id="{3F82EFDB-25CE-ADE4-DB27-FCF31119C103}"/>
              </a:ext>
            </a:extLst>
          </p:cNvPr>
          <p:cNvGraphicFramePr>
            <a:graphicFrameLocks noGrp="1"/>
          </p:cNvGraphicFramePr>
          <p:nvPr>
            <p:ph idx="1"/>
            <p:extLst>
              <p:ext uri="{D42A27DB-BD31-4B8C-83A1-F6EECF244321}">
                <p14:modId xmlns:p14="http://schemas.microsoft.com/office/powerpoint/2010/main" val="1614096545"/>
              </p:ext>
            </p:extLst>
          </p:nvPr>
        </p:nvGraphicFramePr>
        <p:xfrm>
          <a:off x="198304" y="750626"/>
          <a:ext cx="11865166" cy="560572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4602B40C-DB07-3269-5B12-66EF0D2810F0}"/>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19</a:t>
            </a:fld>
            <a:endParaRPr lang="en-IN">
              <a:solidFill>
                <a:srgbClr val="FFFFFF"/>
              </a:solidFill>
            </a:endParaRPr>
          </a:p>
        </p:txBody>
      </p:sp>
      <p:sp>
        <p:nvSpPr>
          <p:cNvPr id="4" name="Title 3">
            <a:extLst>
              <a:ext uri="{FF2B5EF4-FFF2-40B4-BE49-F238E27FC236}">
                <a16:creationId xmlns:a16="http://schemas.microsoft.com/office/drawing/2014/main" id="{D4421759-7584-AD3F-51CB-0C0C3908FF2C}"/>
              </a:ext>
            </a:extLst>
          </p:cNvPr>
          <p:cNvSpPr>
            <a:spLocks noGrp="1"/>
          </p:cNvSpPr>
          <p:nvPr>
            <p:ph type="title"/>
          </p:nvPr>
        </p:nvSpPr>
        <p:spPr>
          <a:xfrm>
            <a:off x="989351" y="64516"/>
            <a:ext cx="9084040" cy="547047"/>
          </a:xfrm>
        </p:spPr>
        <p:txBody>
          <a:bodyPr>
            <a:normAutofit fontScale="90000"/>
          </a:bodyPr>
          <a:lstStyle/>
          <a:p>
            <a:r>
              <a:rPr lang="en-US" dirty="0"/>
              <a:t>Sensor’s Resolution</a:t>
            </a:r>
          </a:p>
        </p:txBody>
      </p:sp>
    </p:spTree>
    <p:extLst>
      <p:ext uri="{BB962C8B-B14F-4D97-AF65-F5344CB8AC3E}">
        <p14:creationId xmlns:p14="http://schemas.microsoft.com/office/powerpoint/2010/main" val="2535401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20F10-3F2E-534A-BA05-D25DAD957F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8B038C6-CCD5-850D-9630-3C3B81011664}"/>
              </a:ext>
            </a:extLst>
          </p:cNvPr>
          <p:cNvPicPr>
            <a:picLocks noChangeAspect="1"/>
          </p:cNvPicPr>
          <p:nvPr/>
        </p:nvPicPr>
        <p:blipFill>
          <a:blip r:embed="rId2"/>
          <a:srcRect t="19"/>
          <a:stretch/>
        </p:blipFill>
        <p:spPr>
          <a:xfrm>
            <a:off x="20" y="1282"/>
            <a:ext cx="12191980" cy="6856718"/>
          </a:xfrm>
          <a:prstGeom prst="rect">
            <a:avLst/>
          </a:prstGeom>
        </p:spPr>
      </p:pic>
      <p:sp>
        <p:nvSpPr>
          <p:cNvPr id="4" name="Title 3">
            <a:extLst>
              <a:ext uri="{FF2B5EF4-FFF2-40B4-BE49-F238E27FC236}">
                <a16:creationId xmlns:a16="http://schemas.microsoft.com/office/drawing/2014/main" id="{073528B9-C825-BA2D-B5D1-C2D7BD9EA84E}"/>
              </a:ext>
            </a:extLst>
          </p:cNvPr>
          <p:cNvSpPr>
            <a:spLocks noGrp="1"/>
          </p:cNvSpPr>
          <p:nvPr>
            <p:ph type="title"/>
          </p:nvPr>
        </p:nvSpPr>
        <p:spPr>
          <a:xfrm>
            <a:off x="998622" y="136525"/>
            <a:ext cx="10515600" cy="315912"/>
          </a:xfrm>
        </p:spPr>
        <p:txBody>
          <a:bodyPr>
            <a:normAutofit fontScale="90000"/>
          </a:bodyPr>
          <a:lstStyle/>
          <a:p>
            <a:r>
              <a:rPr lang="en-US" dirty="0"/>
              <a:t>Table of Content</a:t>
            </a:r>
          </a:p>
        </p:txBody>
      </p:sp>
      <p:sp>
        <p:nvSpPr>
          <p:cNvPr id="5" name="Content Placeholder 4">
            <a:extLst>
              <a:ext uri="{FF2B5EF4-FFF2-40B4-BE49-F238E27FC236}">
                <a16:creationId xmlns:a16="http://schemas.microsoft.com/office/drawing/2014/main" id="{ED3284D8-C19B-22F0-6613-B93E0E71D09D}"/>
              </a:ext>
            </a:extLst>
          </p:cNvPr>
          <p:cNvSpPr>
            <a:spLocks noGrp="1"/>
          </p:cNvSpPr>
          <p:nvPr>
            <p:ph idx="1"/>
          </p:nvPr>
        </p:nvSpPr>
        <p:spPr>
          <a:xfrm>
            <a:off x="208547" y="1013576"/>
            <a:ext cx="11774906" cy="5342774"/>
          </a:xfrm>
        </p:spPr>
        <p:txBody>
          <a:bodyPr/>
          <a:lstStyle/>
          <a:p>
            <a:pPr marL="514350" indent="-514350">
              <a:buFont typeface="+mj-lt"/>
              <a:buAutoNum type="arabicPeriod"/>
            </a:pPr>
            <a:r>
              <a:rPr lang="en-US" dirty="0"/>
              <a:t>Basic concept of Remote sensing</a:t>
            </a:r>
          </a:p>
          <a:p>
            <a:pPr marL="514350" indent="-514350">
              <a:buFont typeface="+mj-lt"/>
              <a:buAutoNum type="arabicPeriod"/>
            </a:pPr>
            <a:r>
              <a:rPr lang="en-US" dirty="0"/>
              <a:t>Elements involved in Remote sensing</a:t>
            </a:r>
          </a:p>
          <a:p>
            <a:pPr marL="514350" indent="-514350">
              <a:buFont typeface="+mj-lt"/>
              <a:buAutoNum type="arabicPeriod"/>
            </a:pPr>
            <a:r>
              <a:rPr lang="en-US" dirty="0"/>
              <a:t>Type of Sensors</a:t>
            </a:r>
          </a:p>
          <a:p>
            <a:pPr marL="514350" indent="-514350">
              <a:buFont typeface="+mj-lt"/>
              <a:buAutoNum type="arabicPeriod"/>
            </a:pPr>
            <a:r>
              <a:rPr lang="en-US" sz="2800" dirty="0"/>
              <a:t>Basic concept of Electromagnetic Radiation</a:t>
            </a:r>
          </a:p>
          <a:p>
            <a:pPr marL="514350" indent="-514350">
              <a:buFont typeface="+mj-lt"/>
              <a:buAutoNum type="arabicPeriod"/>
            </a:pPr>
            <a:r>
              <a:rPr lang="en-US" dirty="0"/>
              <a:t>Electromagnetic spectrum </a:t>
            </a:r>
          </a:p>
          <a:p>
            <a:pPr marL="514350" indent="-514350">
              <a:buFont typeface="+mj-lt"/>
              <a:buAutoNum type="arabicPeriod"/>
            </a:pPr>
            <a:r>
              <a:rPr lang="en-IN" sz="2800" dirty="0"/>
              <a:t>Interaction of electromagnetic radiation with atmosphere</a:t>
            </a:r>
          </a:p>
          <a:p>
            <a:pPr marL="514350" indent="-514350">
              <a:buFont typeface="+mj-lt"/>
              <a:buAutoNum type="arabicPeriod"/>
            </a:pPr>
            <a:r>
              <a:rPr lang="en-IN" sz="2800" dirty="0"/>
              <a:t>Interaction of electromagnetic radiation with Earth surface</a:t>
            </a:r>
          </a:p>
          <a:p>
            <a:pPr marL="514350" indent="-514350">
              <a:buFont typeface="+mj-lt"/>
              <a:buAutoNum type="arabicPeriod"/>
            </a:pPr>
            <a:r>
              <a:rPr lang="en-US" dirty="0"/>
              <a:t>Platform &amp; Type</a:t>
            </a:r>
          </a:p>
          <a:p>
            <a:pPr marL="514350" indent="-514350">
              <a:buFont typeface="+mj-lt"/>
              <a:buAutoNum type="arabicPeriod"/>
            </a:pPr>
            <a:r>
              <a:rPr lang="en-US" dirty="0"/>
              <a:t>Sensor’s Resolution</a:t>
            </a:r>
          </a:p>
          <a:p>
            <a:pPr marL="514350" indent="-514350">
              <a:buFont typeface="+mj-lt"/>
              <a:buAutoNum type="arabicPeriod"/>
            </a:pPr>
            <a:r>
              <a:rPr lang="en-US" dirty="0"/>
              <a:t>Application &amp; Advantages of remote sensing</a:t>
            </a:r>
            <a:endParaRPr lang="en-US" sz="2800" dirty="0"/>
          </a:p>
          <a:p>
            <a:endParaRPr lang="en-US" dirty="0"/>
          </a:p>
        </p:txBody>
      </p:sp>
      <p:sp>
        <p:nvSpPr>
          <p:cNvPr id="2" name="Slide Number Placeholder 1">
            <a:extLst>
              <a:ext uri="{FF2B5EF4-FFF2-40B4-BE49-F238E27FC236}">
                <a16:creationId xmlns:a16="http://schemas.microsoft.com/office/drawing/2014/main" id="{3276135E-9F6A-42CC-7A13-11B25693DF6C}"/>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2</a:t>
            </a:fld>
            <a:endParaRPr lang="en-IN">
              <a:solidFill>
                <a:srgbClr val="FFFFFF"/>
              </a:solidFill>
            </a:endParaRPr>
          </a:p>
        </p:txBody>
      </p:sp>
    </p:spTree>
    <p:extLst>
      <p:ext uri="{BB962C8B-B14F-4D97-AF65-F5344CB8AC3E}">
        <p14:creationId xmlns:p14="http://schemas.microsoft.com/office/powerpoint/2010/main" val="1938522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7B939-4DCA-6172-4AA3-DD92C9920DE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668CE5-9E0B-BA99-8EEE-A88544C89495}"/>
              </a:ext>
            </a:extLst>
          </p:cNvPr>
          <p:cNvPicPr>
            <a:picLocks noChangeAspect="1"/>
          </p:cNvPicPr>
          <p:nvPr/>
        </p:nvPicPr>
        <p:blipFill>
          <a:blip r:embed="rId2"/>
          <a:srcRect t="19"/>
          <a:stretch/>
        </p:blipFill>
        <p:spPr>
          <a:xfrm>
            <a:off x="20" y="1282"/>
            <a:ext cx="12191980" cy="6856718"/>
          </a:xfrm>
          <a:prstGeom prst="rect">
            <a:avLst/>
          </a:prstGeom>
        </p:spPr>
      </p:pic>
      <p:sp>
        <p:nvSpPr>
          <p:cNvPr id="7" name="Title 6">
            <a:extLst>
              <a:ext uri="{FF2B5EF4-FFF2-40B4-BE49-F238E27FC236}">
                <a16:creationId xmlns:a16="http://schemas.microsoft.com/office/drawing/2014/main" id="{1CE18B63-B37C-95E3-AAD9-B1752D92484D}"/>
              </a:ext>
            </a:extLst>
          </p:cNvPr>
          <p:cNvSpPr>
            <a:spLocks noGrp="1"/>
          </p:cNvSpPr>
          <p:nvPr>
            <p:ph type="title"/>
          </p:nvPr>
        </p:nvSpPr>
        <p:spPr>
          <a:xfrm>
            <a:off x="934453" y="91400"/>
            <a:ext cx="9252284" cy="544513"/>
          </a:xfrm>
        </p:spPr>
        <p:txBody>
          <a:bodyPr>
            <a:normAutofit fontScale="90000"/>
          </a:bodyPr>
          <a:lstStyle/>
          <a:p>
            <a:r>
              <a:rPr lang="en-US" dirty="0"/>
              <a:t>Application &amp; Advantages of remote sensing</a:t>
            </a:r>
          </a:p>
        </p:txBody>
      </p:sp>
      <p:sp>
        <p:nvSpPr>
          <p:cNvPr id="6" name="Rectangle 1">
            <a:extLst>
              <a:ext uri="{FF2B5EF4-FFF2-40B4-BE49-F238E27FC236}">
                <a16:creationId xmlns:a16="http://schemas.microsoft.com/office/drawing/2014/main" id="{8172D51F-E9C7-C02F-63D7-985FD04F1069}"/>
              </a:ext>
            </a:extLst>
          </p:cNvPr>
          <p:cNvSpPr>
            <a:spLocks noGrp="1" noChangeArrowheads="1"/>
          </p:cNvSpPr>
          <p:nvPr>
            <p:ph idx="1"/>
          </p:nvPr>
        </p:nvSpPr>
        <p:spPr bwMode="auto">
          <a:xfrm>
            <a:off x="192505" y="1001038"/>
            <a:ext cx="11806990"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Arial" panose="020B0604020202020204" pitchFamily="34" charset="0"/>
              </a:rPr>
              <a:t>Wide Area Coverage and Accessibility</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Large-scale monitoring:</a:t>
            </a:r>
            <a:r>
              <a:rPr kumimoji="0" lang="en-US" altLang="en-US" sz="1800" b="0" i="0" u="none" strike="noStrike" cap="none" normalizeH="0" baseline="0" dirty="0">
                <a:ln>
                  <a:noFill/>
                </a:ln>
                <a:solidFill>
                  <a:schemeClr val="tx1"/>
                </a:solidFill>
                <a:effectLst/>
                <a:latin typeface="Arial" panose="020B0604020202020204" pitchFamily="34" charset="0"/>
              </a:rPr>
              <a:t> Enables observation of vast and remote areas, inaccessible by traditional methods.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Accessibility:</a:t>
            </a:r>
            <a:r>
              <a:rPr kumimoji="0" lang="en-US" altLang="en-US" sz="1800" b="0" i="0" u="none" strike="noStrike" cap="none" normalizeH="0" baseline="0" dirty="0">
                <a:ln>
                  <a:noFill/>
                </a:ln>
                <a:solidFill>
                  <a:schemeClr val="tx1"/>
                </a:solidFill>
                <a:effectLst/>
                <a:latin typeface="Arial" panose="020B0604020202020204" pitchFamily="34" charset="0"/>
              </a:rPr>
              <a:t> Provides data from difficult or hazardous locations, such as disaster-affected or mountainous regions.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Efficiency:</a:t>
            </a:r>
            <a:r>
              <a:rPr kumimoji="0" lang="en-US" altLang="en-US" sz="1800" b="0" i="0" u="none" strike="noStrike" cap="none" normalizeH="0" baseline="0" dirty="0">
                <a:ln>
                  <a:noFill/>
                </a:ln>
                <a:solidFill>
                  <a:schemeClr val="tx1"/>
                </a:solidFill>
                <a:effectLst/>
                <a:latin typeface="Arial" panose="020B0604020202020204" pitchFamily="34" charset="0"/>
              </a:rPr>
              <a:t> Rapid data acquisition allows quick assessment and monitoring of changes.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Arial" panose="020B0604020202020204" pitchFamily="34" charset="0"/>
              </a:rPr>
              <a:t>Temporal and Spatial Resolution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Time-series analysis:</a:t>
            </a:r>
            <a:r>
              <a:rPr kumimoji="0" lang="en-US" altLang="en-US" sz="1800" b="0" i="0" u="none" strike="noStrike" cap="none" normalizeH="0" baseline="0" dirty="0">
                <a:ln>
                  <a:noFill/>
                </a:ln>
                <a:solidFill>
                  <a:schemeClr val="tx1"/>
                </a:solidFill>
                <a:effectLst/>
                <a:latin typeface="Arial" panose="020B0604020202020204" pitchFamily="34" charset="0"/>
              </a:rPr>
              <a:t> Regular data collection enables tracking of environmental changes like deforestation, urbanization, and climate impact.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High spatial resolution:</a:t>
            </a:r>
            <a:r>
              <a:rPr kumimoji="0" lang="en-US" altLang="en-US" sz="1800" b="0" i="0" u="none" strike="noStrike" cap="none" normalizeH="0" baseline="0" dirty="0">
                <a:ln>
                  <a:noFill/>
                </a:ln>
                <a:solidFill>
                  <a:schemeClr val="tx1"/>
                </a:solidFill>
                <a:effectLst/>
                <a:latin typeface="Arial" panose="020B0604020202020204" pitchFamily="34" charset="0"/>
              </a:rPr>
              <a:t> Advanced sensors capture detailed images for precise mapping and analysis.</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en-US" sz="1800" b="1" i="0" u="none" strike="noStrike" cap="none" normalizeH="0" baseline="0" dirty="0">
                <a:ln>
                  <a:noFill/>
                </a:ln>
                <a:solidFill>
                  <a:schemeClr val="tx1"/>
                </a:solidFill>
                <a:effectLst/>
                <a:latin typeface="Arial" panose="020B0604020202020204" pitchFamily="34" charset="0"/>
              </a:rPr>
              <a:t>Diverse Applications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Environmental Monitoring:</a:t>
            </a:r>
            <a:r>
              <a:rPr kumimoji="0" lang="en-US" altLang="en-US" sz="1800" b="0" i="0" u="none" strike="noStrike" cap="none" normalizeH="0" baseline="0" dirty="0">
                <a:ln>
                  <a:noFill/>
                </a:ln>
                <a:solidFill>
                  <a:schemeClr val="tx1"/>
                </a:solidFill>
                <a:effectLst/>
                <a:latin typeface="Arial" panose="020B0604020202020204" pitchFamily="34" charset="0"/>
              </a:rPr>
              <a:t> Tracks deforestation, pollution, and climate change effects.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Agriculture:</a:t>
            </a:r>
            <a:r>
              <a:rPr kumimoji="0" lang="en-US" altLang="en-US" sz="1800" b="0" i="0" u="none" strike="noStrike" cap="none" normalizeH="0" baseline="0" dirty="0">
                <a:ln>
                  <a:noFill/>
                </a:ln>
                <a:solidFill>
                  <a:schemeClr val="tx1"/>
                </a:solidFill>
                <a:effectLst/>
                <a:latin typeface="Arial" panose="020B0604020202020204" pitchFamily="34" charset="0"/>
              </a:rPr>
              <a:t> Assesses crop health, estimates yields, and identifies irrigation and fertilization needs.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Disaster Management:</a:t>
            </a:r>
            <a:r>
              <a:rPr kumimoji="0" lang="en-US" altLang="en-US" sz="1800" b="0" i="0" u="none" strike="noStrike" cap="none" normalizeH="0" baseline="0" dirty="0">
                <a:ln>
                  <a:noFill/>
                </a:ln>
                <a:solidFill>
                  <a:schemeClr val="tx1"/>
                </a:solidFill>
                <a:effectLst/>
                <a:latin typeface="Arial" panose="020B0604020202020204" pitchFamily="34" charset="0"/>
              </a:rPr>
              <a:t> Provides real-time data for damage assessment and emergency response.</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Infrastructure Monitoring:</a:t>
            </a:r>
            <a:r>
              <a:rPr kumimoji="0" lang="en-US" altLang="en-US" sz="1800" b="0" i="0" u="none" strike="noStrike" cap="none" normalizeH="0" baseline="0" dirty="0">
                <a:ln>
                  <a:noFill/>
                </a:ln>
                <a:solidFill>
                  <a:schemeClr val="tx1"/>
                </a:solidFill>
                <a:effectLst/>
                <a:latin typeface="Arial" panose="020B0604020202020204" pitchFamily="34" charset="0"/>
              </a:rPr>
              <a:t> Aids in maintaining roads, bridges, and pipelines through proactive assessment.</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Geological Surveying:</a:t>
            </a:r>
            <a:r>
              <a:rPr kumimoji="0" lang="en-US" altLang="en-US" sz="1800" b="0" i="0" u="none" strike="noStrike" cap="none" normalizeH="0" baseline="0" dirty="0">
                <a:ln>
                  <a:noFill/>
                </a:ln>
                <a:solidFill>
                  <a:schemeClr val="tx1"/>
                </a:solidFill>
                <a:effectLst/>
                <a:latin typeface="Arial" panose="020B0604020202020204" pitchFamily="34" charset="0"/>
              </a:rPr>
              <a:t> Investigates Earth's geological features remotely without on-site exploration.</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1800" b="1" i="0" u="none" strike="noStrike" cap="none" normalizeH="0" baseline="0" dirty="0">
                <a:ln>
                  <a:noFill/>
                </a:ln>
                <a:solidFill>
                  <a:schemeClr val="tx1"/>
                </a:solidFill>
                <a:effectLst/>
                <a:latin typeface="Arial" panose="020B0604020202020204" pitchFamily="34" charset="0"/>
              </a:rPr>
              <a:t>Urban Planning:</a:t>
            </a:r>
            <a:r>
              <a:rPr kumimoji="0" lang="en-US" altLang="en-US" sz="1800" b="0" i="0" u="none" strike="noStrike" cap="none" normalizeH="0" baseline="0" dirty="0">
                <a:ln>
                  <a:noFill/>
                </a:ln>
                <a:solidFill>
                  <a:schemeClr val="tx1"/>
                </a:solidFill>
                <a:effectLst/>
                <a:latin typeface="Arial" panose="020B0604020202020204" pitchFamily="34" charset="0"/>
              </a:rPr>
              <a:t> Supports city development through image analysis and land-use planning.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06CC71C8-3234-E6E3-185F-9C38D862DDD2}"/>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20</a:t>
            </a:fld>
            <a:endParaRPr lang="en-IN">
              <a:solidFill>
                <a:srgbClr val="FFFFFF"/>
              </a:solidFill>
            </a:endParaRPr>
          </a:p>
        </p:txBody>
      </p:sp>
    </p:spTree>
    <p:extLst>
      <p:ext uri="{BB962C8B-B14F-4D97-AF65-F5344CB8AC3E}">
        <p14:creationId xmlns:p14="http://schemas.microsoft.com/office/powerpoint/2010/main" val="4275094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EF33A-090D-972F-7B1E-63F42F6A79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9CE883-578F-166C-8FB1-0ECCD8D5B722}"/>
              </a:ext>
            </a:extLst>
          </p:cNvPr>
          <p:cNvPicPr>
            <a:picLocks noChangeAspect="1"/>
          </p:cNvPicPr>
          <p:nvPr/>
        </p:nvPicPr>
        <p:blipFill>
          <a:blip r:embed="rId2"/>
          <a:srcRect t="19"/>
          <a:stretch/>
        </p:blipFill>
        <p:spPr>
          <a:xfrm>
            <a:off x="20" y="1282"/>
            <a:ext cx="12191980" cy="6856718"/>
          </a:xfrm>
          <a:prstGeom prst="rect">
            <a:avLst/>
          </a:prstGeom>
        </p:spPr>
      </p:pic>
      <p:sp>
        <p:nvSpPr>
          <p:cNvPr id="6" name="Title 5">
            <a:extLst>
              <a:ext uri="{FF2B5EF4-FFF2-40B4-BE49-F238E27FC236}">
                <a16:creationId xmlns:a16="http://schemas.microsoft.com/office/drawing/2014/main" id="{0DC340CB-91AA-24D9-A9A5-D5A8FBC6BA6B}"/>
              </a:ext>
            </a:extLst>
          </p:cNvPr>
          <p:cNvSpPr>
            <a:spLocks noGrp="1"/>
          </p:cNvSpPr>
          <p:nvPr>
            <p:ph type="title"/>
          </p:nvPr>
        </p:nvSpPr>
        <p:spPr>
          <a:xfrm>
            <a:off x="838200" y="65478"/>
            <a:ext cx="10515600" cy="565317"/>
          </a:xfrm>
        </p:spPr>
        <p:txBody>
          <a:bodyPr>
            <a:normAutofit fontScale="90000"/>
          </a:bodyPr>
          <a:lstStyle/>
          <a:p>
            <a:r>
              <a:rPr lang="en-US" dirty="0"/>
              <a:t>Additional Recourses</a:t>
            </a:r>
          </a:p>
        </p:txBody>
      </p:sp>
      <p:sp>
        <p:nvSpPr>
          <p:cNvPr id="2" name="Slide Number Placeholder 1">
            <a:extLst>
              <a:ext uri="{FF2B5EF4-FFF2-40B4-BE49-F238E27FC236}">
                <a16:creationId xmlns:a16="http://schemas.microsoft.com/office/drawing/2014/main" id="{D659C454-29D1-EDCD-BDEC-85DB6EC9484B}"/>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21</a:t>
            </a:fld>
            <a:endParaRPr lang="en-IN">
              <a:solidFill>
                <a:srgbClr val="FFFFFF"/>
              </a:solidFill>
            </a:endParaRPr>
          </a:p>
        </p:txBody>
      </p:sp>
      <p:sp>
        <p:nvSpPr>
          <p:cNvPr id="10" name="Content Placeholder 9">
            <a:extLst>
              <a:ext uri="{FF2B5EF4-FFF2-40B4-BE49-F238E27FC236}">
                <a16:creationId xmlns:a16="http://schemas.microsoft.com/office/drawing/2014/main" id="{CC787313-0ABC-B577-9A4B-7F9E06421D16}"/>
              </a:ext>
            </a:extLst>
          </p:cNvPr>
          <p:cNvSpPr>
            <a:spLocks noGrp="1"/>
          </p:cNvSpPr>
          <p:nvPr>
            <p:ph idx="1"/>
          </p:nvPr>
        </p:nvSpPr>
        <p:spPr>
          <a:xfrm>
            <a:off x="272716" y="898358"/>
            <a:ext cx="11630526" cy="5278605"/>
          </a:xfrm>
        </p:spPr>
        <p:txBody>
          <a:bodyPr>
            <a:normAutofit fontScale="92500" lnSpcReduction="10000"/>
          </a:bodyPr>
          <a:lstStyle/>
          <a:p>
            <a:r>
              <a:rPr lang="en-US" dirty="0">
                <a:hlinkClick r:id="rId3"/>
              </a:rPr>
              <a:t>https://epgp.inflibnet.ac.in/</a:t>
            </a:r>
            <a:endParaRPr lang="en-US" dirty="0"/>
          </a:p>
          <a:p>
            <a:r>
              <a:rPr lang="en-US" dirty="0">
                <a:hlinkClick r:id="rId4"/>
              </a:rPr>
              <a:t>https://www.usgs.gov/faqs/what-remote-sensing-and-what-it-used#:~:text=Remote%20sensing%20is%20the%20process,sense%22%20things%20about%20the%20Earth</a:t>
            </a:r>
            <a:r>
              <a:rPr lang="en-US" dirty="0"/>
              <a:t>.</a:t>
            </a:r>
          </a:p>
          <a:p>
            <a:r>
              <a:rPr lang="en-US" dirty="0">
                <a:hlinkClick r:id="rId5"/>
              </a:rPr>
              <a:t>https://natural-resources.canada.ca/sites/nrcan/files/earthsciences/pdf/resource/tutor/fundam/pdf/fundamentals_e.pdf</a:t>
            </a:r>
            <a:endParaRPr lang="en-US" dirty="0"/>
          </a:p>
          <a:p>
            <a:r>
              <a:rPr lang="en-US" dirty="0">
                <a:hlinkClick r:id="rId6"/>
              </a:rPr>
              <a:t>https://www.nasa.gov/directorates/somd/space-communications-navigation-program/remote-sensing/</a:t>
            </a:r>
            <a:endParaRPr lang="en-US" dirty="0"/>
          </a:p>
          <a:p>
            <a:r>
              <a:rPr lang="en-US" dirty="0"/>
              <a:t>Jensen, John R. 2015. Introductory Digital Image Processing: A Remote Sensing Perspective. Pearson.</a:t>
            </a:r>
          </a:p>
          <a:p>
            <a:r>
              <a:rPr lang="en-US" dirty="0"/>
              <a:t>Lillesand, T. M., &amp; Kiefer, R. W. Remote Sensing and Image Interpretation. Wiley, 2007.</a:t>
            </a:r>
          </a:p>
        </p:txBody>
      </p:sp>
    </p:spTree>
    <p:extLst>
      <p:ext uri="{BB962C8B-B14F-4D97-AF65-F5344CB8AC3E}">
        <p14:creationId xmlns:p14="http://schemas.microsoft.com/office/powerpoint/2010/main" val="75058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77D98-6E85-219C-064A-5B2EDA1AAA6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BEA0589-10A0-34A8-3C1D-12CA4A2B5C6A}"/>
              </a:ext>
            </a:extLst>
          </p:cNvPr>
          <p:cNvPicPr>
            <a:picLocks noChangeAspect="1"/>
          </p:cNvPicPr>
          <p:nvPr/>
        </p:nvPicPr>
        <p:blipFill>
          <a:blip r:embed="rId2"/>
          <a:srcRect t="19"/>
          <a:stretch/>
        </p:blipFill>
        <p:spPr>
          <a:xfrm>
            <a:off x="20" y="1282"/>
            <a:ext cx="12191980" cy="6856718"/>
          </a:xfrm>
          <a:prstGeom prst="rect">
            <a:avLst/>
          </a:prstGeom>
        </p:spPr>
      </p:pic>
      <p:sp>
        <p:nvSpPr>
          <p:cNvPr id="4" name="Title 3">
            <a:extLst>
              <a:ext uri="{FF2B5EF4-FFF2-40B4-BE49-F238E27FC236}">
                <a16:creationId xmlns:a16="http://schemas.microsoft.com/office/drawing/2014/main" id="{8A08B414-2684-29C4-FB87-79363C554547}"/>
              </a:ext>
            </a:extLst>
          </p:cNvPr>
          <p:cNvSpPr>
            <a:spLocks noGrp="1"/>
          </p:cNvSpPr>
          <p:nvPr>
            <p:ph type="title"/>
          </p:nvPr>
        </p:nvSpPr>
        <p:spPr>
          <a:xfrm>
            <a:off x="973393" y="96684"/>
            <a:ext cx="9114504" cy="544513"/>
          </a:xfrm>
        </p:spPr>
        <p:txBody>
          <a:bodyPr>
            <a:normAutofit fontScale="90000"/>
          </a:bodyPr>
          <a:lstStyle/>
          <a:p>
            <a:r>
              <a:rPr lang="en-US" dirty="0"/>
              <a:t>Basic concept of Remote sensing</a:t>
            </a:r>
          </a:p>
        </p:txBody>
      </p:sp>
      <p:graphicFrame>
        <p:nvGraphicFramePr>
          <p:cNvPr id="6" name="Content Placeholder 5">
            <a:extLst>
              <a:ext uri="{FF2B5EF4-FFF2-40B4-BE49-F238E27FC236}">
                <a16:creationId xmlns:a16="http://schemas.microsoft.com/office/drawing/2014/main" id="{E23BFA79-B6C6-1E77-29CC-C4F8086B5A28}"/>
              </a:ext>
            </a:extLst>
          </p:cNvPr>
          <p:cNvGraphicFramePr>
            <a:graphicFrameLocks noGrp="1"/>
          </p:cNvGraphicFramePr>
          <p:nvPr>
            <p:ph idx="1"/>
            <p:extLst>
              <p:ext uri="{D42A27DB-BD31-4B8C-83A1-F6EECF244321}">
                <p14:modId xmlns:p14="http://schemas.microsoft.com/office/powerpoint/2010/main" val="874062873"/>
              </p:ext>
            </p:extLst>
          </p:nvPr>
        </p:nvGraphicFramePr>
        <p:xfrm>
          <a:off x="469490" y="883520"/>
          <a:ext cx="11253020" cy="53363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0C7CD40-2FE3-1EC1-3C01-7902EC5A7D91}"/>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3</a:t>
            </a:fld>
            <a:endParaRPr lang="en-IN">
              <a:solidFill>
                <a:srgbClr val="FFFFFF"/>
              </a:solidFill>
            </a:endParaRPr>
          </a:p>
        </p:txBody>
      </p:sp>
    </p:spTree>
    <p:extLst>
      <p:ext uri="{BB962C8B-B14F-4D97-AF65-F5344CB8AC3E}">
        <p14:creationId xmlns:p14="http://schemas.microsoft.com/office/powerpoint/2010/main" val="3759958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8533-3B0D-1E1A-964A-4136291206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2166083-9FF2-ACD3-1555-ECACAF762A4F}"/>
              </a:ext>
            </a:extLst>
          </p:cNvPr>
          <p:cNvPicPr>
            <a:picLocks noChangeAspect="1"/>
          </p:cNvPicPr>
          <p:nvPr/>
        </p:nvPicPr>
        <p:blipFill>
          <a:blip r:embed="rId2"/>
          <a:srcRect t="19"/>
          <a:stretch/>
        </p:blipFill>
        <p:spPr>
          <a:xfrm>
            <a:off x="20" y="1282"/>
            <a:ext cx="12191980" cy="6856718"/>
          </a:xfrm>
          <a:prstGeom prst="rect">
            <a:avLst/>
          </a:prstGeom>
        </p:spPr>
      </p:pic>
      <p:sp>
        <p:nvSpPr>
          <p:cNvPr id="4" name="Title 3">
            <a:extLst>
              <a:ext uri="{FF2B5EF4-FFF2-40B4-BE49-F238E27FC236}">
                <a16:creationId xmlns:a16="http://schemas.microsoft.com/office/drawing/2014/main" id="{33968F8C-566D-3652-30AA-18EE0D180996}"/>
              </a:ext>
            </a:extLst>
          </p:cNvPr>
          <p:cNvSpPr>
            <a:spLocks noGrp="1"/>
          </p:cNvSpPr>
          <p:nvPr>
            <p:ph type="title"/>
          </p:nvPr>
        </p:nvSpPr>
        <p:spPr>
          <a:xfrm>
            <a:off x="1196340" y="0"/>
            <a:ext cx="8785860" cy="681037"/>
          </a:xfrm>
        </p:spPr>
        <p:txBody>
          <a:bodyPr>
            <a:normAutofit fontScale="90000"/>
          </a:bodyPr>
          <a:lstStyle/>
          <a:p>
            <a:r>
              <a:rPr lang="en-US" dirty="0"/>
              <a:t>Elements involved in Remote sensing</a:t>
            </a:r>
          </a:p>
        </p:txBody>
      </p:sp>
      <p:pic>
        <p:nvPicPr>
          <p:cNvPr id="7" name="Content Placeholder 6">
            <a:extLst>
              <a:ext uri="{FF2B5EF4-FFF2-40B4-BE49-F238E27FC236}">
                <a16:creationId xmlns:a16="http://schemas.microsoft.com/office/drawing/2014/main" id="{734158B8-B301-5BAC-03A5-582017495D4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49" r="49"/>
          <a:stretch/>
        </p:blipFill>
        <p:spPr>
          <a:xfrm>
            <a:off x="4453875" y="1165124"/>
            <a:ext cx="7548429" cy="4490454"/>
          </a:xfrm>
        </p:spPr>
      </p:pic>
      <p:sp>
        <p:nvSpPr>
          <p:cNvPr id="2" name="Slide Number Placeholder 1">
            <a:extLst>
              <a:ext uri="{FF2B5EF4-FFF2-40B4-BE49-F238E27FC236}">
                <a16:creationId xmlns:a16="http://schemas.microsoft.com/office/drawing/2014/main" id="{BA61E5B3-E45E-9BEC-1792-47D4D726F48D}"/>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4</a:t>
            </a:fld>
            <a:endParaRPr lang="en-IN">
              <a:solidFill>
                <a:srgbClr val="FFFFFF"/>
              </a:solidFill>
            </a:endParaRPr>
          </a:p>
        </p:txBody>
      </p:sp>
      <p:sp>
        <p:nvSpPr>
          <p:cNvPr id="9" name="TextBox 8">
            <a:extLst>
              <a:ext uri="{FF2B5EF4-FFF2-40B4-BE49-F238E27FC236}">
                <a16:creationId xmlns:a16="http://schemas.microsoft.com/office/drawing/2014/main" id="{EF4B9A17-D049-DEF9-43BB-28EEC5229BA1}"/>
              </a:ext>
            </a:extLst>
          </p:cNvPr>
          <p:cNvSpPr txBox="1"/>
          <p:nvPr/>
        </p:nvSpPr>
        <p:spPr>
          <a:xfrm>
            <a:off x="549377" y="1573355"/>
            <a:ext cx="3919384" cy="3416320"/>
          </a:xfrm>
          <a:prstGeom prst="rect">
            <a:avLst/>
          </a:prstGeom>
          <a:noFill/>
        </p:spPr>
        <p:txBody>
          <a:bodyPr wrap="square">
            <a:spAutoFit/>
          </a:bodyPr>
          <a:lstStyle/>
          <a:p>
            <a:pPr marL="342900" indent="-342900">
              <a:buFont typeface="Wingdings" panose="05000000000000000000" pitchFamily="2" charset="2"/>
              <a:buChar char="Ø"/>
            </a:pPr>
            <a:r>
              <a:rPr lang="en-US" sz="2400"/>
              <a:t>Source of Illumination</a:t>
            </a:r>
          </a:p>
          <a:p>
            <a:pPr marL="342900" indent="-342900">
              <a:buFont typeface="Wingdings" panose="05000000000000000000" pitchFamily="2" charset="2"/>
              <a:buChar char="Ø"/>
            </a:pPr>
            <a:r>
              <a:rPr lang="en-US" sz="2400"/>
              <a:t>Radiation and the Atmosphere</a:t>
            </a:r>
          </a:p>
          <a:p>
            <a:pPr marL="342900" indent="-342900">
              <a:buFont typeface="Wingdings" panose="05000000000000000000" pitchFamily="2" charset="2"/>
              <a:buChar char="Ø"/>
            </a:pPr>
            <a:r>
              <a:rPr lang="en-US" sz="2400"/>
              <a:t>Interaction with the Earth elements</a:t>
            </a:r>
          </a:p>
          <a:p>
            <a:pPr marL="342900" indent="-342900">
              <a:buFont typeface="Wingdings" panose="05000000000000000000" pitchFamily="2" charset="2"/>
              <a:buChar char="Ø"/>
            </a:pPr>
            <a:r>
              <a:rPr lang="en-US" sz="2400"/>
              <a:t>Recording of Energy by the Sensor</a:t>
            </a:r>
          </a:p>
          <a:p>
            <a:pPr marL="342900" indent="-342900">
              <a:buFont typeface="Wingdings" panose="05000000000000000000" pitchFamily="2" charset="2"/>
              <a:buChar char="Ø"/>
            </a:pPr>
            <a:r>
              <a:rPr lang="en-US" sz="2400"/>
              <a:t>Transmission, Reception, and Processing</a:t>
            </a:r>
            <a:endParaRPr lang="en-US" sz="2400" dirty="0"/>
          </a:p>
        </p:txBody>
      </p:sp>
    </p:spTree>
    <p:extLst>
      <p:ext uri="{BB962C8B-B14F-4D97-AF65-F5344CB8AC3E}">
        <p14:creationId xmlns:p14="http://schemas.microsoft.com/office/powerpoint/2010/main" val="263659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E6CF9-FF33-F807-0223-80943F047F9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8B8B88C-766F-22E3-FCFF-52FF64F634FD}"/>
              </a:ext>
            </a:extLst>
          </p:cNvPr>
          <p:cNvPicPr>
            <a:picLocks noChangeAspect="1"/>
          </p:cNvPicPr>
          <p:nvPr/>
        </p:nvPicPr>
        <p:blipFill>
          <a:blip r:embed="rId2"/>
          <a:srcRect t="19"/>
          <a:stretch/>
        </p:blipFill>
        <p:spPr>
          <a:xfrm>
            <a:off x="20" y="1282"/>
            <a:ext cx="12191980" cy="6856718"/>
          </a:xfrm>
          <a:prstGeom prst="rect">
            <a:avLst/>
          </a:prstGeom>
        </p:spPr>
      </p:pic>
      <p:sp>
        <p:nvSpPr>
          <p:cNvPr id="2" name="Slide Number Placeholder 1">
            <a:extLst>
              <a:ext uri="{FF2B5EF4-FFF2-40B4-BE49-F238E27FC236}">
                <a16:creationId xmlns:a16="http://schemas.microsoft.com/office/drawing/2014/main" id="{B057C60C-712B-92EC-CA0A-7F294DD7A785}"/>
              </a:ext>
            </a:extLst>
          </p:cNvPr>
          <p:cNvSpPr>
            <a:spLocks noGrp="1"/>
          </p:cNvSpPr>
          <p:nvPr>
            <p:ph type="sldNum" sz="quarter" idx="12"/>
          </p:nvPr>
        </p:nvSpPr>
        <p:spPr>
          <a:xfrm>
            <a:off x="8610600" y="6356350"/>
            <a:ext cx="2743200" cy="365125"/>
          </a:xfrm>
        </p:spPr>
        <p:txBody>
          <a:bodyPr>
            <a:normAutofit/>
          </a:bodyPr>
          <a:lstStyle/>
          <a:p>
            <a:pPr>
              <a:spcAft>
                <a:spcPts val="600"/>
              </a:spcAft>
            </a:pPr>
            <a:fld id="{999D6305-5EC4-4F20-B50E-C3A3CD93D5CC}" type="slidenum">
              <a:rPr lang="en-IN" smtClean="0">
                <a:solidFill>
                  <a:srgbClr val="FFFFFF"/>
                </a:solidFill>
              </a:rPr>
              <a:pPr>
                <a:spcAft>
                  <a:spcPts val="600"/>
                </a:spcAft>
              </a:pPr>
              <a:t>5</a:t>
            </a:fld>
            <a:endParaRPr lang="en-IN">
              <a:solidFill>
                <a:srgbClr val="FFFFFF"/>
              </a:solidFill>
            </a:endParaRPr>
          </a:p>
        </p:txBody>
      </p:sp>
      <p:graphicFrame>
        <p:nvGraphicFramePr>
          <p:cNvPr id="4" name="Diagram 3">
            <a:extLst>
              <a:ext uri="{FF2B5EF4-FFF2-40B4-BE49-F238E27FC236}">
                <a16:creationId xmlns:a16="http://schemas.microsoft.com/office/drawing/2014/main" id="{C8CDD2B5-4050-5C84-0992-F047FB630E7A}"/>
              </a:ext>
            </a:extLst>
          </p:cNvPr>
          <p:cNvGraphicFramePr/>
          <p:nvPr>
            <p:extLst>
              <p:ext uri="{D42A27DB-BD31-4B8C-83A1-F6EECF244321}">
                <p14:modId xmlns:p14="http://schemas.microsoft.com/office/powerpoint/2010/main" val="2155927654"/>
              </p:ext>
            </p:extLst>
          </p:nvPr>
        </p:nvGraphicFramePr>
        <p:xfrm>
          <a:off x="241310" y="937683"/>
          <a:ext cx="1170488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a:extLst>
              <a:ext uri="{FF2B5EF4-FFF2-40B4-BE49-F238E27FC236}">
                <a16:creationId xmlns:a16="http://schemas.microsoft.com/office/drawing/2014/main" id="{74F0E495-5AB9-86C9-0ACB-ADB5E7F0BCC0}"/>
              </a:ext>
            </a:extLst>
          </p:cNvPr>
          <p:cNvSpPr txBox="1">
            <a:spLocks/>
          </p:cNvSpPr>
          <p:nvPr/>
        </p:nvSpPr>
        <p:spPr>
          <a:xfrm>
            <a:off x="1196340" y="0"/>
            <a:ext cx="8785860" cy="681037"/>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Elements involved in Remote sensing</a:t>
            </a:r>
            <a:endParaRPr lang="en-US" dirty="0"/>
          </a:p>
        </p:txBody>
      </p:sp>
    </p:spTree>
    <p:extLst>
      <p:ext uri="{BB962C8B-B14F-4D97-AF65-F5344CB8AC3E}">
        <p14:creationId xmlns:p14="http://schemas.microsoft.com/office/powerpoint/2010/main" val="348337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4F1FA-4681-1BC0-715E-6A8A81D14C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F8487F-E037-31E1-0581-2FE0E3BFD9A3}"/>
              </a:ext>
            </a:extLst>
          </p:cNvPr>
          <p:cNvPicPr>
            <a:picLocks noChangeAspect="1"/>
          </p:cNvPicPr>
          <p:nvPr/>
        </p:nvPicPr>
        <p:blipFill>
          <a:blip r:embed="rId2"/>
          <a:srcRect t="19"/>
          <a:stretch/>
        </p:blipFill>
        <p:spPr>
          <a:xfrm>
            <a:off x="20" y="-135243"/>
            <a:ext cx="12191980" cy="6856718"/>
          </a:xfrm>
          <a:prstGeom prst="rect">
            <a:avLst/>
          </a:prstGeom>
        </p:spPr>
      </p:pic>
      <p:sp>
        <p:nvSpPr>
          <p:cNvPr id="4" name="Title 3">
            <a:extLst>
              <a:ext uri="{FF2B5EF4-FFF2-40B4-BE49-F238E27FC236}">
                <a16:creationId xmlns:a16="http://schemas.microsoft.com/office/drawing/2014/main" id="{3DC32604-39EF-6E31-5597-0A7A77A7E968}"/>
              </a:ext>
            </a:extLst>
          </p:cNvPr>
          <p:cNvSpPr>
            <a:spLocks noGrp="1"/>
          </p:cNvSpPr>
          <p:nvPr>
            <p:ph type="title"/>
          </p:nvPr>
        </p:nvSpPr>
        <p:spPr>
          <a:xfrm>
            <a:off x="838200" y="-15722"/>
            <a:ext cx="10515600" cy="696759"/>
          </a:xfrm>
        </p:spPr>
        <p:txBody>
          <a:bodyPr>
            <a:normAutofit fontScale="90000"/>
          </a:bodyPr>
          <a:lstStyle/>
          <a:p>
            <a:pPr algn="ctr"/>
            <a:r>
              <a:rPr lang="en-US" dirty="0"/>
              <a:t>Type of Sensors</a:t>
            </a:r>
          </a:p>
        </p:txBody>
      </p:sp>
      <p:sp>
        <p:nvSpPr>
          <p:cNvPr id="7" name="Content Placeholder 6">
            <a:extLst>
              <a:ext uri="{FF2B5EF4-FFF2-40B4-BE49-F238E27FC236}">
                <a16:creationId xmlns:a16="http://schemas.microsoft.com/office/drawing/2014/main" id="{CE92665F-9EBA-5E3D-7153-D32B7868AD00}"/>
              </a:ext>
            </a:extLst>
          </p:cNvPr>
          <p:cNvSpPr>
            <a:spLocks noGrp="1"/>
          </p:cNvSpPr>
          <p:nvPr>
            <p:ph sz="half" idx="1"/>
          </p:nvPr>
        </p:nvSpPr>
        <p:spPr>
          <a:xfrm>
            <a:off x="838200" y="4188543"/>
            <a:ext cx="4707215" cy="1988420"/>
          </a:xfrm>
          <a:solidFill>
            <a:schemeClr val="accent2">
              <a:lumMod val="60000"/>
              <a:lumOff val="40000"/>
            </a:schemeClr>
          </a:solidFill>
        </p:spPr>
        <p:txBody>
          <a:bodyPr>
            <a:normAutofit fontScale="70000" lnSpcReduction="20000"/>
          </a:bodyPr>
          <a:lstStyle/>
          <a:p>
            <a:pPr marL="0" lvl="0" indent="0" algn="ctr">
              <a:buNone/>
            </a:pPr>
            <a:r>
              <a:rPr lang="en-US" b="1" dirty="0"/>
              <a:t>Passive Sensors</a:t>
            </a:r>
          </a:p>
          <a:p>
            <a:pPr marL="0" lvl="0" indent="0">
              <a:buNone/>
            </a:pPr>
            <a:r>
              <a:rPr lang="en-US" dirty="0"/>
              <a:t>They detect natural energy(radiation) that is emitted or reflected by the object or scene being observed. Reflected sunlight is the most common source of radiation measured by passive sensors. </a:t>
            </a:r>
          </a:p>
        </p:txBody>
      </p:sp>
      <p:sp>
        <p:nvSpPr>
          <p:cNvPr id="8" name="Content Placeholder 7">
            <a:extLst>
              <a:ext uri="{FF2B5EF4-FFF2-40B4-BE49-F238E27FC236}">
                <a16:creationId xmlns:a16="http://schemas.microsoft.com/office/drawing/2014/main" id="{B24D77B5-82CE-282F-DA02-811D695AFF7F}"/>
              </a:ext>
            </a:extLst>
          </p:cNvPr>
          <p:cNvSpPr>
            <a:spLocks noGrp="1"/>
          </p:cNvSpPr>
          <p:nvPr>
            <p:ph sz="half" idx="2"/>
          </p:nvPr>
        </p:nvSpPr>
        <p:spPr>
          <a:xfrm>
            <a:off x="6515090" y="4231405"/>
            <a:ext cx="4707215" cy="1988420"/>
          </a:xfrm>
          <a:solidFill>
            <a:schemeClr val="accent2">
              <a:lumMod val="60000"/>
              <a:lumOff val="40000"/>
            </a:schemeClr>
          </a:solidFill>
        </p:spPr>
        <p:txBody>
          <a:bodyPr>
            <a:normAutofit fontScale="70000" lnSpcReduction="20000"/>
          </a:bodyPr>
          <a:lstStyle/>
          <a:p>
            <a:pPr marL="0" indent="0" algn="ctr">
              <a:buNone/>
            </a:pPr>
            <a:r>
              <a:rPr lang="en-US" b="1" dirty="0"/>
              <a:t>Active Sensors</a:t>
            </a:r>
          </a:p>
          <a:p>
            <a:pPr marL="0" indent="0">
              <a:buNone/>
            </a:pPr>
            <a:r>
              <a:rPr lang="en-US" dirty="0"/>
              <a:t>They transmit their own signal and measure the energy that is reflected and transmitted back or scatter back from the target. For example, radar sonar. In general , they provide their own source of energy to illuminate the object which they observe.</a:t>
            </a:r>
          </a:p>
          <a:p>
            <a:endParaRPr lang="en-US" dirty="0"/>
          </a:p>
        </p:txBody>
      </p:sp>
      <p:sp>
        <p:nvSpPr>
          <p:cNvPr id="2" name="Slide Number Placeholder 1">
            <a:extLst>
              <a:ext uri="{FF2B5EF4-FFF2-40B4-BE49-F238E27FC236}">
                <a16:creationId xmlns:a16="http://schemas.microsoft.com/office/drawing/2014/main" id="{EE359FCE-735F-3D3A-C073-78AB55977D97}"/>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6</a:t>
            </a:fld>
            <a:endParaRPr lang="en-IN">
              <a:solidFill>
                <a:srgbClr val="FFFFFF"/>
              </a:solidFill>
            </a:endParaRPr>
          </a:p>
        </p:txBody>
      </p:sp>
      <p:sp>
        <p:nvSpPr>
          <p:cNvPr id="15" name="TextBox 14">
            <a:extLst>
              <a:ext uri="{FF2B5EF4-FFF2-40B4-BE49-F238E27FC236}">
                <a16:creationId xmlns:a16="http://schemas.microsoft.com/office/drawing/2014/main" id="{1BC69591-EF36-B85B-49B7-474EA7960132}"/>
              </a:ext>
            </a:extLst>
          </p:cNvPr>
          <p:cNvSpPr txBox="1"/>
          <p:nvPr/>
        </p:nvSpPr>
        <p:spPr>
          <a:xfrm>
            <a:off x="3013597" y="863326"/>
            <a:ext cx="6164826" cy="954107"/>
          </a:xfrm>
          <a:prstGeom prst="rect">
            <a:avLst/>
          </a:prstGeom>
          <a:noFill/>
        </p:spPr>
        <p:txBody>
          <a:bodyPr wrap="square" rtlCol="0">
            <a:spAutoFit/>
          </a:bodyPr>
          <a:lstStyle/>
          <a:p>
            <a:pPr algn="ctr"/>
            <a:r>
              <a:rPr lang="en-US" sz="2800" dirty="0"/>
              <a:t>Source of Illumination</a:t>
            </a:r>
          </a:p>
          <a:p>
            <a:pPr algn="ctr"/>
            <a:endParaRPr lang="en-US" sz="2800" dirty="0"/>
          </a:p>
        </p:txBody>
      </p:sp>
      <p:pic>
        <p:nvPicPr>
          <p:cNvPr id="17" name="Picture 16">
            <a:extLst>
              <a:ext uri="{FF2B5EF4-FFF2-40B4-BE49-F238E27FC236}">
                <a16:creationId xmlns:a16="http://schemas.microsoft.com/office/drawing/2014/main" id="{EFD2E2C3-5224-0CEA-63A0-B818144E9A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18610" y="1378555"/>
            <a:ext cx="6459793" cy="2733636"/>
          </a:xfrm>
          <a:prstGeom prst="rect">
            <a:avLst/>
          </a:prstGeom>
        </p:spPr>
      </p:pic>
    </p:spTree>
    <p:extLst>
      <p:ext uri="{BB962C8B-B14F-4D97-AF65-F5344CB8AC3E}">
        <p14:creationId xmlns:p14="http://schemas.microsoft.com/office/powerpoint/2010/main" val="2427749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1C2A4-9171-E667-DC5F-B0BED4ACC5F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F3CE188-DEF4-AAB4-CF80-95009C6BEB4F}"/>
              </a:ext>
            </a:extLst>
          </p:cNvPr>
          <p:cNvPicPr>
            <a:picLocks noChangeAspect="1"/>
          </p:cNvPicPr>
          <p:nvPr/>
        </p:nvPicPr>
        <p:blipFill>
          <a:blip r:embed="rId2"/>
          <a:srcRect t="19"/>
          <a:stretch/>
        </p:blipFill>
        <p:spPr>
          <a:xfrm>
            <a:off x="20" y="1282"/>
            <a:ext cx="12191980" cy="6856718"/>
          </a:xfrm>
          <a:prstGeom prst="rect">
            <a:avLst/>
          </a:prstGeom>
        </p:spPr>
      </p:pic>
      <p:sp>
        <p:nvSpPr>
          <p:cNvPr id="4" name="Title 3">
            <a:extLst>
              <a:ext uri="{FF2B5EF4-FFF2-40B4-BE49-F238E27FC236}">
                <a16:creationId xmlns:a16="http://schemas.microsoft.com/office/drawing/2014/main" id="{AADC531A-DE7A-7D94-7020-9B8BB5A5BC34}"/>
              </a:ext>
            </a:extLst>
          </p:cNvPr>
          <p:cNvSpPr>
            <a:spLocks noGrp="1"/>
          </p:cNvSpPr>
          <p:nvPr>
            <p:ph type="title"/>
          </p:nvPr>
        </p:nvSpPr>
        <p:spPr>
          <a:xfrm>
            <a:off x="1689919" y="96684"/>
            <a:ext cx="8292281" cy="544513"/>
          </a:xfrm>
        </p:spPr>
        <p:txBody>
          <a:bodyPr>
            <a:noAutofit/>
          </a:bodyPr>
          <a:lstStyle/>
          <a:p>
            <a:r>
              <a:rPr lang="en-US" sz="3600" dirty="0"/>
              <a:t>Basic concept of Electromagnetic Radiation</a:t>
            </a:r>
          </a:p>
        </p:txBody>
      </p:sp>
      <p:sp>
        <p:nvSpPr>
          <p:cNvPr id="5" name="Content Placeholder 4">
            <a:extLst>
              <a:ext uri="{FF2B5EF4-FFF2-40B4-BE49-F238E27FC236}">
                <a16:creationId xmlns:a16="http://schemas.microsoft.com/office/drawing/2014/main" id="{4F31DBF7-9136-BA50-0C0A-0094A1C7DD83}"/>
              </a:ext>
            </a:extLst>
          </p:cNvPr>
          <p:cNvSpPr>
            <a:spLocks noGrp="1"/>
          </p:cNvSpPr>
          <p:nvPr>
            <p:ph idx="1"/>
          </p:nvPr>
        </p:nvSpPr>
        <p:spPr>
          <a:xfrm>
            <a:off x="221225" y="855406"/>
            <a:ext cx="11769213" cy="5321557"/>
          </a:xfrm>
        </p:spPr>
        <p:txBody>
          <a:bodyPr>
            <a:normAutofit/>
          </a:bodyPr>
          <a:lstStyle/>
          <a:p>
            <a:pPr>
              <a:buFont typeface="Wingdings" panose="05000000000000000000" pitchFamily="2" charset="2"/>
              <a:buChar char="Ø"/>
            </a:pPr>
            <a:r>
              <a:rPr lang="en-US" sz="1800" dirty="0"/>
              <a:t>Electromagnetic radiation (EMR), also called as electromagnetic energy, and refers to all energy that moves with the velocity of light in the form of waves. The source of EMR is the subatomic vibration of photons and is measured in terms of wavelength. </a:t>
            </a:r>
          </a:p>
          <a:p>
            <a:pPr>
              <a:buFont typeface="Wingdings" panose="05000000000000000000" pitchFamily="2" charset="2"/>
              <a:buChar char="Ø"/>
            </a:pPr>
            <a:r>
              <a:rPr lang="en-US" sz="1800" dirty="0"/>
              <a:t>Sun is the main source of EMR that travels through space in the form of waves that are either reflected or absorbed by the objects, mainly on account of the size of wavelength which is described by the distance of successive wave peaks and is represented by a Greek letter lambda. </a:t>
            </a:r>
          </a:p>
          <a:p>
            <a:pPr marL="0" indent="0">
              <a:buNone/>
            </a:pPr>
            <a:endParaRPr lang="en-US" sz="1800" dirty="0"/>
          </a:p>
        </p:txBody>
      </p:sp>
      <p:sp>
        <p:nvSpPr>
          <p:cNvPr id="2" name="Slide Number Placeholder 1">
            <a:extLst>
              <a:ext uri="{FF2B5EF4-FFF2-40B4-BE49-F238E27FC236}">
                <a16:creationId xmlns:a16="http://schemas.microsoft.com/office/drawing/2014/main" id="{ED385257-B50E-0178-AC87-D02B6CC1D813}"/>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7</a:t>
            </a:fld>
            <a:endParaRPr lang="en-IN">
              <a:solidFill>
                <a:srgbClr val="FFFFFF"/>
              </a:solidFill>
            </a:endParaRPr>
          </a:p>
        </p:txBody>
      </p:sp>
      <p:pic>
        <p:nvPicPr>
          <p:cNvPr id="9" name="Picture 8">
            <a:extLst>
              <a:ext uri="{FF2B5EF4-FFF2-40B4-BE49-F238E27FC236}">
                <a16:creationId xmlns:a16="http://schemas.microsoft.com/office/drawing/2014/main" id="{875F174B-9E2B-1846-B418-E657DD31D4C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56138" y="2168013"/>
            <a:ext cx="6151887" cy="4289499"/>
          </a:xfrm>
          <a:prstGeom prst="rect">
            <a:avLst/>
          </a:prstGeom>
        </p:spPr>
      </p:pic>
    </p:spTree>
    <p:extLst>
      <p:ext uri="{BB962C8B-B14F-4D97-AF65-F5344CB8AC3E}">
        <p14:creationId xmlns:p14="http://schemas.microsoft.com/office/powerpoint/2010/main" val="45288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CCB6B-E0B4-8BA3-BEFA-B3E3E6C924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CC69F8-0E37-BAB9-A8A6-96F65C574666}"/>
              </a:ext>
            </a:extLst>
          </p:cNvPr>
          <p:cNvPicPr>
            <a:picLocks noChangeAspect="1"/>
          </p:cNvPicPr>
          <p:nvPr/>
        </p:nvPicPr>
        <p:blipFill>
          <a:blip r:embed="rId2"/>
          <a:srcRect t="19"/>
          <a:stretch/>
        </p:blipFill>
        <p:spPr>
          <a:xfrm>
            <a:off x="20" y="1282"/>
            <a:ext cx="12191980" cy="6856718"/>
          </a:xfrm>
          <a:prstGeom prst="rect">
            <a:avLst/>
          </a:prstGeom>
        </p:spPr>
      </p:pic>
      <p:sp>
        <p:nvSpPr>
          <p:cNvPr id="6" name="Title 5">
            <a:extLst>
              <a:ext uri="{FF2B5EF4-FFF2-40B4-BE49-F238E27FC236}">
                <a16:creationId xmlns:a16="http://schemas.microsoft.com/office/drawing/2014/main" id="{F222922E-0F00-A8C4-13DC-13CFA677099B}"/>
              </a:ext>
            </a:extLst>
          </p:cNvPr>
          <p:cNvSpPr>
            <a:spLocks noGrp="1"/>
          </p:cNvSpPr>
          <p:nvPr>
            <p:ph type="title"/>
          </p:nvPr>
        </p:nvSpPr>
        <p:spPr>
          <a:xfrm>
            <a:off x="838200" y="0"/>
            <a:ext cx="9151620" cy="681038"/>
          </a:xfrm>
        </p:spPr>
        <p:txBody>
          <a:bodyPr>
            <a:normAutofit fontScale="90000"/>
          </a:bodyPr>
          <a:lstStyle/>
          <a:p>
            <a:pPr algn="ctr"/>
            <a:r>
              <a:rPr lang="en-US" dirty="0"/>
              <a:t>Electromagnetic </a:t>
            </a:r>
            <a:r>
              <a:rPr lang="en-US" dirty="0">
                <a:solidFill>
                  <a:schemeClr val="tx2"/>
                </a:solidFill>
              </a:rPr>
              <a:t>spectrum</a:t>
            </a:r>
            <a:endParaRPr lang="en-US" dirty="0"/>
          </a:p>
        </p:txBody>
      </p:sp>
      <p:sp>
        <p:nvSpPr>
          <p:cNvPr id="2" name="Slide Number Placeholder 1">
            <a:extLst>
              <a:ext uri="{FF2B5EF4-FFF2-40B4-BE49-F238E27FC236}">
                <a16:creationId xmlns:a16="http://schemas.microsoft.com/office/drawing/2014/main" id="{65069692-B967-D595-5CA4-B25361C971AF}"/>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8</a:t>
            </a:fld>
            <a:endParaRPr lang="en-IN">
              <a:solidFill>
                <a:srgbClr val="FFFFFF"/>
              </a:solidFill>
            </a:endParaRPr>
          </a:p>
        </p:txBody>
      </p:sp>
      <p:sp>
        <p:nvSpPr>
          <p:cNvPr id="9" name="TextBox 8">
            <a:extLst>
              <a:ext uri="{FF2B5EF4-FFF2-40B4-BE49-F238E27FC236}">
                <a16:creationId xmlns:a16="http://schemas.microsoft.com/office/drawing/2014/main" id="{5397DDA8-DB1B-D3DA-09FE-DD789502C64C}"/>
              </a:ext>
            </a:extLst>
          </p:cNvPr>
          <p:cNvSpPr txBox="1"/>
          <p:nvPr/>
        </p:nvSpPr>
        <p:spPr>
          <a:xfrm>
            <a:off x="369570" y="887115"/>
            <a:ext cx="11452860" cy="923330"/>
          </a:xfrm>
          <a:prstGeom prst="rect">
            <a:avLst/>
          </a:prstGeom>
          <a:noFill/>
        </p:spPr>
        <p:txBody>
          <a:bodyPr wrap="square">
            <a:spAutoFit/>
          </a:bodyPr>
          <a:lstStyle/>
          <a:p>
            <a:r>
              <a:rPr lang="en-US" dirty="0">
                <a:solidFill>
                  <a:schemeClr val="tx2"/>
                </a:solidFill>
              </a:rPr>
              <a:t>The electromagnetic spectrum represents the complete range of electromagnetic radiation. The region of the spectrum with a shorter wavelength than the color violet is referred as ultraviolet radiation, and the region of the spectrum with a longer wavelength than the color red is referred to as infrared radiation.</a:t>
            </a:r>
          </a:p>
        </p:txBody>
      </p:sp>
      <p:pic>
        <p:nvPicPr>
          <p:cNvPr id="13" name="Content Placeholder 12">
            <a:extLst>
              <a:ext uri="{FF2B5EF4-FFF2-40B4-BE49-F238E27FC236}">
                <a16:creationId xmlns:a16="http://schemas.microsoft.com/office/drawing/2014/main" id="{73FFDA4D-7673-272A-2FEE-7D28F12A1C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4494" y="2016522"/>
            <a:ext cx="9659312" cy="4128957"/>
          </a:xfrm>
        </p:spPr>
      </p:pic>
    </p:spTree>
    <p:extLst>
      <p:ext uri="{BB962C8B-B14F-4D97-AF65-F5344CB8AC3E}">
        <p14:creationId xmlns:p14="http://schemas.microsoft.com/office/powerpoint/2010/main" val="2613831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BAC84-38F3-33BB-D3CE-8A02FC94A84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0F92349-4BFD-7B3E-28BD-6E071CDE01AD}"/>
              </a:ext>
            </a:extLst>
          </p:cNvPr>
          <p:cNvPicPr>
            <a:picLocks noChangeAspect="1"/>
          </p:cNvPicPr>
          <p:nvPr/>
        </p:nvPicPr>
        <p:blipFill>
          <a:blip r:embed="rId2"/>
          <a:srcRect t="19"/>
          <a:stretch/>
        </p:blipFill>
        <p:spPr>
          <a:xfrm>
            <a:off x="20" y="1282"/>
            <a:ext cx="12191980" cy="6856718"/>
          </a:xfrm>
          <a:prstGeom prst="rect">
            <a:avLst/>
          </a:prstGeom>
        </p:spPr>
      </p:pic>
      <p:sp>
        <p:nvSpPr>
          <p:cNvPr id="4" name="Title 3">
            <a:extLst>
              <a:ext uri="{FF2B5EF4-FFF2-40B4-BE49-F238E27FC236}">
                <a16:creationId xmlns:a16="http://schemas.microsoft.com/office/drawing/2014/main" id="{E0BEA912-A08F-DEEB-C62B-A3FE92E05D85}"/>
              </a:ext>
            </a:extLst>
          </p:cNvPr>
          <p:cNvSpPr>
            <a:spLocks noGrp="1"/>
          </p:cNvSpPr>
          <p:nvPr>
            <p:ph type="title"/>
          </p:nvPr>
        </p:nvSpPr>
        <p:spPr>
          <a:xfrm>
            <a:off x="923041" y="136525"/>
            <a:ext cx="9012811" cy="454812"/>
          </a:xfrm>
        </p:spPr>
        <p:txBody>
          <a:bodyPr>
            <a:normAutofit fontScale="90000"/>
          </a:bodyPr>
          <a:lstStyle/>
          <a:p>
            <a:pPr algn="ctr"/>
            <a:r>
              <a:rPr lang="en-US" dirty="0"/>
              <a:t>Electromagnetic </a:t>
            </a:r>
            <a:r>
              <a:rPr lang="en-US" dirty="0">
                <a:solidFill>
                  <a:schemeClr val="tx2"/>
                </a:solidFill>
              </a:rPr>
              <a:t>spectrum</a:t>
            </a:r>
            <a:endParaRPr lang="en-US" dirty="0"/>
          </a:p>
        </p:txBody>
      </p:sp>
      <p:sp>
        <p:nvSpPr>
          <p:cNvPr id="5" name="Content Placeholder 4">
            <a:extLst>
              <a:ext uri="{FF2B5EF4-FFF2-40B4-BE49-F238E27FC236}">
                <a16:creationId xmlns:a16="http://schemas.microsoft.com/office/drawing/2014/main" id="{048F1E6F-48D0-7013-FD56-43A5ADFCC20A}"/>
              </a:ext>
            </a:extLst>
          </p:cNvPr>
          <p:cNvSpPr>
            <a:spLocks noGrp="1"/>
          </p:cNvSpPr>
          <p:nvPr>
            <p:ph idx="1"/>
          </p:nvPr>
        </p:nvSpPr>
        <p:spPr>
          <a:xfrm>
            <a:off x="201602" y="1456966"/>
            <a:ext cx="11462994" cy="4535404"/>
          </a:xfrm>
        </p:spPr>
        <p:txBody>
          <a:bodyPr>
            <a:normAutofit/>
          </a:bodyPr>
          <a:lstStyle/>
          <a:p>
            <a:pPr algn="just"/>
            <a:r>
              <a:rPr lang="en-US" sz="1800" b="1" dirty="0"/>
              <a:t>Gamma rays (&lt;0.3 Å) and X-rays (0.3–300 Å) </a:t>
            </a:r>
            <a:r>
              <a:rPr lang="en-US" sz="1800" dirty="0"/>
              <a:t>are rarely utilized due to atmospheric opacity, with applications primarily limited to low-altitude aircraft observations or the study of airless planetary bodies such as the Moon. This spectral region is predominantly employed for detecting radioactive materials.</a:t>
            </a:r>
          </a:p>
          <a:p>
            <a:pPr marL="0" indent="0" algn="just">
              <a:buNone/>
            </a:pPr>
            <a:endParaRPr lang="en-US" sz="1800" dirty="0"/>
          </a:p>
          <a:p>
            <a:pPr algn="just"/>
            <a:r>
              <a:rPr lang="en-US" sz="1800" b="1" dirty="0"/>
              <a:t>The Ultraviolet region (300 Å–0.4 µm) </a:t>
            </a:r>
            <a:r>
              <a:rPr lang="en-US" sz="1800" dirty="0"/>
              <a:t>is primarily used for studying planetary atmospheres or airless surfaces due to atmospheric opacity at short wavelengths. An ultraviolet spectrometer on the Voyager spacecraft analyzed the composition and structure of the upper atmospheres of Jupiter, Saturn, and Uranus.</a:t>
            </a:r>
          </a:p>
          <a:p>
            <a:pPr algn="just"/>
            <a:endParaRPr lang="en-US" sz="1800" dirty="0"/>
          </a:p>
          <a:p>
            <a:pPr algn="just"/>
            <a:r>
              <a:rPr lang="en-US" sz="1800" b="1" dirty="0"/>
              <a:t>The Visible region (0.4–0.7 µm) </a:t>
            </a:r>
            <a:r>
              <a:rPr lang="en-US" sz="1800" dirty="0"/>
              <a:t>plays a crucial role in remote sensing, receiving maximum solar illumination and being widely detectable by sensors. It constitutes a small portion of the electromagnetic spectrum and is the only region associated with color perception, encompassing the primary colors: blue, green, and red.</a:t>
            </a:r>
          </a:p>
          <a:p>
            <a:pPr marL="0" indent="0" algn="just">
              <a:buNone/>
            </a:pPr>
            <a:endParaRPr lang="en-US" sz="1800" dirty="0"/>
          </a:p>
          <a:p>
            <a:endParaRPr lang="en-US" sz="1800" dirty="0"/>
          </a:p>
        </p:txBody>
      </p:sp>
      <p:sp>
        <p:nvSpPr>
          <p:cNvPr id="2" name="Slide Number Placeholder 1">
            <a:extLst>
              <a:ext uri="{FF2B5EF4-FFF2-40B4-BE49-F238E27FC236}">
                <a16:creationId xmlns:a16="http://schemas.microsoft.com/office/drawing/2014/main" id="{9FD3657A-BBDE-1394-274A-F01CBCCE76C0}"/>
              </a:ext>
            </a:extLst>
          </p:cNvPr>
          <p:cNvSpPr>
            <a:spLocks noGrp="1"/>
          </p:cNvSpPr>
          <p:nvPr>
            <p:ph type="sldNum" sz="quarter" idx="12"/>
          </p:nvPr>
        </p:nvSpPr>
        <p:spPr/>
        <p:txBody>
          <a:bodyPr>
            <a:normAutofit/>
          </a:bodyPr>
          <a:lstStyle/>
          <a:p>
            <a:pPr>
              <a:spcAft>
                <a:spcPts val="600"/>
              </a:spcAft>
            </a:pPr>
            <a:fld id="{999D6305-5EC4-4F20-B50E-C3A3CD93D5CC}" type="slidenum">
              <a:rPr lang="en-IN" smtClean="0">
                <a:solidFill>
                  <a:srgbClr val="FFFFFF"/>
                </a:solidFill>
              </a:rPr>
              <a:pPr>
                <a:spcAft>
                  <a:spcPts val="600"/>
                </a:spcAft>
              </a:pPr>
              <a:t>9</a:t>
            </a:fld>
            <a:endParaRPr lang="en-IN">
              <a:solidFill>
                <a:srgbClr val="FFFFFF"/>
              </a:solidFill>
            </a:endParaRPr>
          </a:p>
        </p:txBody>
      </p:sp>
    </p:spTree>
    <p:extLst>
      <p:ext uri="{BB962C8B-B14F-4D97-AF65-F5344CB8AC3E}">
        <p14:creationId xmlns:p14="http://schemas.microsoft.com/office/powerpoint/2010/main" val="22065391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580AC2591BCB4DB84DA1E447C6D1B7" ma:contentTypeVersion="15" ma:contentTypeDescription="Create a new document." ma:contentTypeScope="" ma:versionID="82700df60dc3ae37a91ebc13ab3a3e1e">
  <xsd:schema xmlns:xsd="http://www.w3.org/2001/XMLSchema" xmlns:xs="http://www.w3.org/2001/XMLSchema" xmlns:p="http://schemas.microsoft.com/office/2006/metadata/properties" xmlns:ns2="e6f8369d-4edc-4cd5-b7fb-c8e99f1d6558" xmlns:ns3="bc2233c5-0775-4ac2-af78-c5973dde1ca7" targetNamespace="http://schemas.microsoft.com/office/2006/metadata/properties" ma:root="true" ma:fieldsID="a34dfa38fa3557beb16060fbca3db2da" ns2:_="" ns3:_="">
    <xsd:import namespace="e6f8369d-4edc-4cd5-b7fb-c8e99f1d6558"/>
    <xsd:import namespace="bc2233c5-0775-4ac2-af78-c5973dde1ca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f8369d-4edc-4cd5-b7fb-c8e99f1d655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c05048e-09af-401b-a2af-e5f6204949bc}" ma:internalName="TaxCatchAll" ma:showField="CatchAllData" ma:web="e6f8369d-4edc-4cd5-b7fb-c8e99f1d655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c2233c5-0775-4ac2-af78-c5973dde1ca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1096a3b-b98d-468a-99fa-1844f4c67acc"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2233c5-0775-4ac2-af78-c5973dde1ca7">
      <Terms xmlns="http://schemas.microsoft.com/office/infopath/2007/PartnerControls"/>
    </lcf76f155ced4ddcb4097134ff3c332f>
    <TaxCatchAll xmlns="e6f8369d-4edc-4cd5-b7fb-c8e99f1d6558" xsi:nil="true"/>
  </documentManagement>
</p:properties>
</file>

<file path=customXml/itemProps1.xml><?xml version="1.0" encoding="utf-8"?>
<ds:datastoreItem xmlns:ds="http://schemas.openxmlformats.org/officeDocument/2006/customXml" ds:itemID="{FD4616F7-5E4B-440D-90FD-9368BABD48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f8369d-4edc-4cd5-b7fb-c8e99f1d6558"/>
    <ds:schemaRef ds:uri="bc2233c5-0775-4ac2-af78-c5973dde1c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24A0358-CBC0-44B7-928C-1A59367F286F}">
  <ds:schemaRefs>
    <ds:schemaRef ds:uri="http://schemas.microsoft.com/sharepoint/v3/contenttype/forms"/>
  </ds:schemaRefs>
</ds:datastoreItem>
</file>

<file path=customXml/itemProps3.xml><?xml version="1.0" encoding="utf-8"?>
<ds:datastoreItem xmlns:ds="http://schemas.openxmlformats.org/officeDocument/2006/customXml" ds:itemID="{4843AE0E-D806-40BB-9A9A-9ECD07C9E4B2}">
  <ds:schemaRefs>
    <ds:schemaRef ds:uri="http://schemas.microsoft.com/office/2006/metadata/properties"/>
    <ds:schemaRef ds:uri="http://schemas.microsoft.com/office/infopath/2007/PartnerControls"/>
    <ds:schemaRef ds:uri="bc2233c5-0775-4ac2-af78-c5973dde1ca7"/>
    <ds:schemaRef ds:uri="e6f8369d-4edc-4cd5-b7fb-c8e99f1d6558"/>
  </ds:schemaRefs>
</ds:datastoreItem>
</file>

<file path=docProps/app.xml><?xml version="1.0" encoding="utf-8"?>
<Properties xmlns="http://schemas.openxmlformats.org/officeDocument/2006/extended-properties" xmlns:vt="http://schemas.openxmlformats.org/officeDocument/2006/docPropsVTypes">
  <TotalTime>747</TotalTime>
  <Words>2797</Words>
  <Application>Microsoft Office PowerPoint</Application>
  <PresentationFormat>Widescreen</PresentationFormat>
  <Paragraphs>177</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Aptos (Body)</vt:lpstr>
      <vt:lpstr>Aptos Display</vt:lpstr>
      <vt:lpstr>Aptos Display (Headings)</vt:lpstr>
      <vt:lpstr>Arial</vt:lpstr>
      <vt:lpstr>Calibri</vt:lpstr>
      <vt:lpstr>Wingdings</vt:lpstr>
      <vt:lpstr>Office Theme</vt:lpstr>
      <vt:lpstr>Fundamentals of Remote sensing </vt:lpstr>
      <vt:lpstr>Table of Content</vt:lpstr>
      <vt:lpstr>Basic concept of Remote sensing</vt:lpstr>
      <vt:lpstr>Elements involved in Remote sensing</vt:lpstr>
      <vt:lpstr>PowerPoint Presentation</vt:lpstr>
      <vt:lpstr>Type of Sensors</vt:lpstr>
      <vt:lpstr>Basic concept of Electromagnetic Radiation</vt:lpstr>
      <vt:lpstr>Electromagnetic spectrum</vt:lpstr>
      <vt:lpstr>Electromagnetic spectrum</vt:lpstr>
      <vt:lpstr>Electromagnetic spectrum</vt:lpstr>
      <vt:lpstr>Interaction of electromagnetic radiation with atmosphere</vt:lpstr>
      <vt:lpstr>PowerPoint Presentation</vt:lpstr>
      <vt:lpstr>Interaction of electromagnetic radiation with Earth surface</vt:lpstr>
      <vt:lpstr>Interaction of electromagnetic radiation with Earth surface</vt:lpstr>
      <vt:lpstr>Interaction of electromagnetic radiation with Earth surface</vt:lpstr>
      <vt:lpstr>Interaction of electromagnetic radiation with Earth surface</vt:lpstr>
      <vt:lpstr>Platform &amp; Type</vt:lpstr>
      <vt:lpstr>Sensor’s Resolution</vt:lpstr>
      <vt:lpstr>Sensor’s Resolution</vt:lpstr>
      <vt:lpstr>Application &amp; Advantages of remote sensing</vt:lpstr>
      <vt:lpstr>Additional Recourses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Afrin Zaidi</dc:creator>
  <cp:lastModifiedBy>Mithu Dey</cp:lastModifiedBy>
  <cp:revision>31</cp:revision>
  <dcterms:created xsi:type="dcterms:W3CDTF">2025-03-20T08:44:18Z</dcterms:created>
  <dcterms:modified xsi:type="dcterms:W3CDTF">2025-06-11T04:28:24Z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0x010100CC580AC2591BCB4DB84DA1E447C6D1B7</vt:lpwstr>
  </property>
</Properties>
</file>