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5" r:id="rId5"/>
    <p:sldId id="292" r:id="rId6"/>
    <p:sldId id="277" r:id="rId7"/>
    <p:sldId id="284" r:id="rId8"/>
    <p:sldId id="280" r:id="rId9"/>
    <p:sldId id="278" r:id="rId10"/>
    <p:sldId id="279" r:id="rId11"/>
    <p:sldId id="281" r:id="rId12"/>
    <p:sldId id="282" r:id="rId13"/>
    <p:sldId id="283" r:id="rId14"/>
    <p:sldId id="285" r:id="rId15"/>
    <p:sldId id="291" r:id="rId16"/>
    <p:sldId id="288"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5C8AD-5FFB-4BC4-88DC-FC8A3496AE0D}" v="2" dt="2025-06-11T04:27:24.363"/>
    <p1510:client id="{886D7125-6B98-40EF-A4B6-13BA2FAAE6DE}" v="1" dt="2025-06-11T04:03:41.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ha Pareek" userId="cb510f2c-aa08-4620-931c-2bc8d9f69ddd" providerId="ADAL" clId="{AD75A168-D0A8-4A99-8157-BD6908421C86}"/>
    <pc:docChg chg="undo redo custSel addSld delSld modSld sldOrd">
      <pc:chgData name="Prisha Pareek" userId="cb510f2c-aa08-4620-931c-2bc8d9f69ddd" providerId="ADAL" clId="{AD75A168-D0A8-4A99-8157-BD6908421C86}" dt="2025-03-20T06:35:07.357" v="2078" actId="2710"/>
      <pc:docMkLst>
        <pc:docMk/>
      </pc:docMkLst>
      <pc:sldChg chg="modSp mod">
        <pc:chgData name="Prisha Pareek" userId="cb510f2c-aa08-4620-931c-2bc8d9f69ddd" providerId="ADAL" clId="{AD75A168-D0A8-4A99-8157-BD6908421C86}" dt="2025-03-20T05:11:16.166" v="1999" actId="20577"/>
        <pc:sldMkLst>
          <pc:docMk/>
          <pc:sldMk cId="3986866325" sldId="275"/>
        </pc:sldMkLst>
        <pc:spChg chg="mod">
          <ac:chgData name="Prisha Pareek" userId="cb510f2c-aa08-4620-931c-2bc8d9f69ddd" providerId="ADAL" clId="{AD75A168-D0A8-4A99-8157-BD6908421C86}" dt="2025-03-20T05:11:16.166" v="1999" actId="20577"/>
          <ac:spMkLst>
            <pc:docMk/>
            <pc:sldMk cId="3986866325" sldId="275"/>
            <ac:spMk id="4" creationId="{BAF3D79E-5739-63E2-B0CF-DE8A50359BE2}"/>
          </ac:spMkLst>
        </pc:spChg>
      </pc:sldChg>
      <pc:sldChg chg="addSp delSp modSp mod setBg">
        <pc:chgData name="Prisha Pareek" userId="cb510f2c-aa08-4620-931c-2bc8d9f69ddd" providerId="ADAL" clId="{AD75A168-D0A8-4A99-8157-BD6908421C86}" dt="2025-03-19T11:23:54.711" v="1824" actId="1076"/>
        <pc:sldMkLst>
          <pc:docMk/>
          <pc:sldMk cId="4103313913" sldId="277"/>
        </pc:sldMkLst>
        <pc:spChg chg="mod ord">
          <ac:chgData name="Prisha Pareek" userId="cb510f2c-aa08-4620-931c-2bc8d9f69ddd" providerId="ADAL" clId="{AD75A168-D0A8-4A99-8157-BD6908421C86}" dt="2025-03-19T09:24:59.404" v="1128" actId="26606"/>
          <ac:spMkLst>
            <pc:docMk/>
            <pc:sldMk cId="4103313913" sldId="277"/>
            <ac:spMk id="2" creationId="{29C54ADE-11B2-593A-8C24-A0E790DD2B26}"/>
          </ac:spMkLst>
        </pc:spChg>
        <pc:spChg chg="add mod">
          <ac:chgData name="Prisha Pareek" userId="cb510f2c-aa08-4620-931c-2bc8d9f69ddd" providerId="ADAL" clId="{AD75A168-D0A8-4A99-8157-BD6908421C86}" dt="2025-03-19T09:24:59.404" v="1128" actId="26606"/>
          <ac:spMkLst>
            <pc:docMk/>
            <pc:sldMk cId="4103313913" sldId="277"/>
            <ac:spMk id="5" creationId="{0E4DE79B-572F-ABE5-DA75-B9FF1F8C7E0E}"/>
          </ac:spMkLst>
        </pc:spChg>
        <pc:spChg chg="add mod ord">
          <ac:chgData name="Prisha Pareek" userId="cb510f2c-aa08-4620-931c-2bc8d9f69ddd" providerId="ADAL" clId="{AD75A168-D0A8-4A99-8157-BD6908421C86}" dt="2025-03-19T11:22:00.975" v="1803" actId="1076"/>
          <ac:spMkLst>
            <pc:docMk/>
            <pc:sldMk cId="4103313913" sldId="277"/>
            <ac:spMk id="7" creationId="{E68AB6C8-D4B4-AF1A-B245-B244272F1871}"/>
          </ac:spMkLst>
        </pc:spChg>
        <pc:spChg chg="add mod">
          <ac:chgData name="Prisha Pareek" userId="cb510f2c-aa08-4620-931c-2bc8d9f69ddd" providerId="ADAL" clId="{AD75A168-D0A8-4A99-8157-BD6908421C86}" dt="2025-03-19T11:22:08.719" v="1804" actId="1076"/>
          <ac:spMkLst>
            <pc:docMk/>
            <pc:sldMk cId="4103313913" sldId="277"/>
            <ac:spMk id="17" creationId="{1FAF3875-09E1-FB9D-F1D6-6367E841D5FF}"/>
          </ac:spMkLst>
        </pc:spChg>
        <pc:spChg chg="add mod">
          <ac:chgData name="Prisha Pareek" userId="cb510f2c-aa08-4620-931c-2bc8d9f69ddd" providerId="ADAL" clId="{AD75A168-D0A8-4A99-8157-BD6908421C86}" dt="2025-03-19T11:22:08.719" v="1804" actId="1076"/>
          <ac:spMkLst>
            <pc:docMk/>
            <pc:sldMk cId="4103313913" sldId="277"/>
            <ac:spMk id="21" creationId="{8187F223-210B-4A93-F013-4B93E66A8D28}"/>
          </ac:spMkLst>
        </pc:spChg>
        <pc:spChg chg="add mod">
          <ac:chgData name="Prisha Pareek" userId="cb510f2c-aa08-4620-931c-2bc8d9f69ddd" providerId="ADAL" clId="{AD75A168-D0A8-4A99-8157-BD6908421C86}" dt="2025-03-19T11:22:08.719" v="1804" actId="1076"/>
          <ac:spMkLst>
            <pc:docMk/>
            <pc:sldMk cId="4103313913" sldId="277"/>
            <ac:spMk id="25" creationId="{FD628F18-8B32-94B7-5FB6-8EC34C731DF6}"/>
          </ac:spMkLst>
        </pc:spChg>
        <pc:spChg chg="add mod">
          <ac:chgData name="Prisha Pareek" userId="cb510f2c-aa08-4620-931c-2bc8d9f69ddd" providerId="ADAL" clId="{AD75A168-D0A8-4A99-8157-BD6908421C86}" dt="2025-03-19T11:22:08.719" v="1804" actId="1076"/>
          <ac:spMkLst>
            <pc:docMk/>
            <pc:sldMk cId="4103313913" sldId="277"/>
            <ac:spMk id="26" creationId="{0D13D90D-2095-84EC-40F2-267DB1B9CC9D}"/>
          </ac:spMkLst>
        </pc:spChg>
        <pc:spChg chg="add mod">
          <ac:chgData name="Prisha Pareek" userId="cb510f2c-aa08-4620-931c-2bc8d9f69ddd" providerId="ADAL" clId="{AD75A168-D0A8-4A99-8157-BD6908421C86}" dt="2025-03-19T11:22:42.263" v="1810" actId="1076"/>
          <ac:spMkLst>
            <pc:docMk/>
            <pc:sldMk cId="4103313913" sldId="277"/>
            <ac:spMk id="28" creationId="{C943364A-3E17-9B65-E790-6BEA586F0E6D}"/>
          </ac:spMkLst>
        </pc:spChg>
        <pc:spChg chg="add mod">
          <ac:chgData name="Prisha Pareek" userId="cb510f2c-aa08-4620-931c-2bc8d9f69ddd" providerId="ADAL" clId="{AD75A168-D0A8-4A99-8157-BD6908421C86}" dt="2025-03-19T11:23:05.703" v="1817" actId="1076"/>
          <ac:spMkLst>
            <pc:docMk/>
            <pc:sldMk cId="4103313913" sldId="277"/>
            <ac:spMk id="30" creationId="{90B9CD58-BBB7-D32B-843F-F2C2B9ACA9CC}"/>
          </ac:spMkLst>
        </pc:spChg>
        <pc:picChg chg="mod ord">
          <ac:chgData name="Prisha Pareek" userId="cb510f2c-aa08-4620-931c-2bc8d9f69ddd" providerId="ADAL" clId="{AD75A168-D0A8-4A99-8157-BD6908421C86}" dt="2025-03-19T11:16:57.160" v="1766" actId="1076"/>
          <ac:picMkLst>
            <pc:docMk/>
            <pc:sldMk cId="4103313913" sldId="277"/>
            <ac:picMk id="3" creationId="{651740E6-D9BA-FF8A-26FF-DD56C3D67050}"/>
          </ac:picMkLst>
        </pc:picChg>
        <pc:picChg chg="add mod">
          <ac:chgData name="Prisha Pareek" userId="cb510f2c-aa08-4620-931c-2bc8d9f69ddd" providerId="ADAL" clId="{AD75A168-D0A8-4A99-8157-BD6908421C86}" dt="2025-03-19T11:23:54.711" v="1824" actId="1076"/>
          <ac:picMkLst>
            <pc:docMk/>
            <pc:sldMk cId="4103313913" sldId="277"/>
            <ac:picMk id="3081" creationId="{38A7EFB6-FF35-38B8-A272-DC196D200FAA}"/>
          </ac:picMkLst>
        </pc:picChg>
      </pc:sldChg>
      <pc:sldChg chg="addSp delSp modSp mod">
        <pc:chgData name="Prisha Pareek" userId="cb510f2c-aa08-4620-931c-2bc8d9f69ddd" providerId="ADAL" clId="{AD75A168-D0A8-4A99-8157-BD6908421C86}" dt="2025-03-19T09:09:47.259" v="992" actId="1076"/>
        <pc:sldMkLst>
          <pc:docMk/>
          <pc:sldMk cId="4164742391" sldId="278"/>
        </pc:sldMkLst>
        <pc:spChg chg="add mod">
          <ac:chgData name="Prisha Pareek" userId="cb510f2c-aa08-4620-931c-2bc8d9f69ddd" providerId="ADAL" clId="{AD75A168-D0A8-4A99-8157-BD6908421C86}" dt="2025-03-19T08:14:23.407" v="692" actId="1076"/>
          <ac:spMkLst>
            <pc:docMk/>
            <pc:sldMk cId="4164742391" sldId="278"/>
            <ac:spMk id="15" creationId="{A18BF4C0-EB88-1CCC-1D3A-7A044BA1CB2F}"/>
          </ac:spMkLst>
        </pc:spChg>
        <pc:spChg chg="add mod">
          <ac:chgData name="Prisha Pareek" userId="cb510f2c-aa08-4620-931c-2bc8d9f69ddd" providerId="ADAL" clId="{AD75A168-D0A8-4A99-8157-BD6908421C86}" dt="2025-03-19T06:06:04.096" v="153" actId="14100"/>
          <ac:spMkLst>
            <pc:docMk/>
            <pc:sldMk cId="4164742391" sldId="278"/>
            <ac:spMk id="16" creationId="{BB8BF27C-4DFF-8FFD-5808-8AA747766397}"/>
          </ac:spMkLst>
        </pc:spChg>
        <pc:spChg chg="add mod">
          <ac:chgData name="Prisha Pareek" userId="cb510f2c-aa08-4620-931c-2bc8d9f69ddd" providerId="ADAL" clId="{AD75A168-D0A8-4A99-8157-BD6908421C86}" dt="2025-03-19T06:06:27.543" v="166" actId="1076"/>
          <ac:spMkLst>
            <pc:docMk/>
            <pc:sldMk cId="4164742391" sldId="278"/>
            <ac:spMk id="17" creationId="{B15F1450-9B89-8746-865D-D2B5F649A016}"/>
          </ac:spMkLst>
        </pc:spChg>
        <pc:spChg chg="add mod">
          <ac:chgData name="Prisha Pareek" userId="cb510f2c-aa08-4620-931c-2bc8d9f69ddd" providerId="ADAL" clId="{AD75A168-D0A8-4A99-8157-BD6908421C86}" dt="2025-03-19T06:08:06.447" v="185" actId="1076"/>
          <ac:spMkLst>
            <pc:docMk/>
            <pc:sldMk cId="4164742391" sldId="278"/>
            <ac:spMk id="18" creationId="{9C99661B-327F-6DBA-5147-5AB09D2EC054}"/>
          </ac:spMkLst>
        </pc:spChg>
        <pc:spChg chg="add mod">
          <ac:chgData name="Prisha Pareek" userId="cb510f2c-aa08-4620-931c-2bc8d9f69ddd" providerId="ADAL" clId="{AD75A168-D0A8-4A99-8157-BD6908421C86}" dt="2025-03-19T08:14:40.200" v="701" actId="1076"/>
          <ac:spMkLst>
            <pc:docMk/>
            <pc:sldMk cId="4164742391" sldId="278"/>
            <ac:spMk id="19" creationId="{85DF00A6-76C8-126A-7EF8-49386F3960BF}"/>
          </ac:spMkLst>
        </pc:spChg>
        <pc:spChg chg="add mod">
          <ac:chgData name="Prisha Pareek" userId="cb510f2c-aa08-4620-931c-2bc8d9f69ddd" providerId="ADAL" clId="{AD75A168-D0A8-4A99-8157-BD6908421C86}" dt="2025-03-19T06:19:43.600" v="235" actId="208"/>
          <ac:spMkLst>
            <pc:docMk/>
            <pc:sldMk cId="4164742391" sldId="278"/>
            <ac:spMk id="24" creationId="{DE1F209E-A948-41F7-1EB1-F3AAADAFFC74}"/>
          </ac:spMkLst>
        </pc:spChg>
        <pc:spChg chg="add mod">
          <ac:chgData name="Prisha Pareek" userId="cb510f2c-aa08-4620-931c-2bc8d9f69ddd" providerId="ADAL" clId="{AD75A168-D0A8-4A99-8157-BD6908421C86}" dt="2025-03-19T06:20:40.447" v="247" actId="1076"/>
          <ac:spMkLst>
            <pc:docMk/>
            <pc:sldMk cId="4164742391" sldId="278"/>
            <ac:spMk id="29" creationId="{84D899C2-056B-3394-A8B4-B2A1FF902647}"/>
          </ac:spMkLst>
        </pc:spChg>
        <pc:spChg chg="add mod">
          <ac:chgData name="Prisha Pareek" userId="cb510f2c-aa08-4620-931c-2bc8d9f69ddd" providerId="ADAL" clId="{AD75A168-D0A8-4A99-8157-BD6908421C86}" dt="2025-03-19T08:14:25.615" v="693" actId="1076"/>
          <ac:spMkLst>
            <pc:docMk/>
            <pc:sldMk cId="4164742391" sldId="278"/>
            <ac:spMk id="35" creationId="{FB276439-0D9C-2993-1AFB-373D24301F13}"/>
          </ac:spMkLst>
        </pc:spChg>
        <pc:spChg chg="add mod">
          <ac:chgData name="Prisha Pareek" userId="cb510f2c-aa08-4620-931c-2bc8d9f69ddd" providerId="ADAL" clId="{AD75A168-D0A8-4A99-8157-BD6908421C86}" dt="2025-03-19T09:09:47.259" v="992" actId="1076"/>
          <ac:spMkLst>
            <pc:docMk/>
            <pc:sldMk cId="4164742391" sldId="278"/>
            <ac:spMk id="38" creationId="{25E53E74-6B6C-3F88-9CD7-7E3B6BB31381}"/>
          </ac:spMkLst>
        </pc:spChg>
        <pc:picChg chg="add mod">
          <ac:chgData name="Prisha Pareek" userId="cb510f2c-aa08-4620-931c-2bc8d9f69ddd" providerId="ADAL" clId="{AD75A168-D0A8-4A99-8157-BD6908421C86}" dt="2025-03-19T08:14:15.543" v="691" actId="1076"/>
          <ac:picMkLst>
            <pc:docMk/>
            <pc:sldMk cId="4164742391" sldId="278"/>
            <ac:picMk id="13" creationId="{BFDA7FFC-1D51-2CD9-6F8E-977F44D26F61}"/>
          </ac:picMkLst>
        </pc:picChg>
        <pc:cxnChg chg="add mod">
          <ac:chgData name="Prisha Pareek" userId="cb510f2c-aa08-4620-931c-2bc8d9f69ddd" providerId="ADAL" clId="{AD75A168-D0A8-4A99-8157-BD6908421C86}" dt="2025-03-19T06:09:09.520" v="228" actId="17032"/>
          <ac:cxnSpMkLst>
            <pc:docMk/>
            <pc:sldMk cId="4164742391" sldId="278"/>
            <ac:cxnSpMk id="21" creationId="{389B879E-591F-2063-0BBA-1155BCF92AA0}"/>
          </ac:cxnSpMkLst>
        </pc:cxnChg>
        <pc:cxnChg chg="add mod">
          <ac:chgData name="Prisha Pareek" userId="cb510f2c-aa08-4620-931c-2bc8d9f69ddd" providerId="ADAL" clId="{AD75A168-D0A8-4A99-8157-BD6908421C86}" dt="2025-03-19T06:20:03.931" v="239" actId="17032"/>
          <ac:cxnSpMkLst>
            <pc:docMk/>
            <pc:sldMk cId="4164742391" sldId="278"/>
            <ac:cxnSpMk id="26" creationId="{B01CCCC7-AD42-949F-2673-5C4DF4EB6BFA}"/>
          </ac:cxnSpMkLst>
        </pc:cxnChg>
        <pc:cxnChg chg="add mod">
          <ac:chgData name="Prisha Pareek" userId="cb510f2c-aa08-4620-931c-2bc8d9f69ddd" providerId="ADAL" clId="{AD75A168-D0A8-4A99-8157-BD6908421C86}" dt="2025-03-19T06:21:18.718" v="251" actId="14100"/>
          <ac:cxnSpMkLst>
            <pc:docMk/>
            <pc:sldMk cId="4164742391" sldId="278"/>
            <ac:cxnSpMk id="31" creationId="{A876F514-C1E7-249B-C7A2-4F8117BB64D1}"/>
          </ac:cxnSpMkLst>
        </pc:cxnChg>
        <pc:cxnChg chg="add mod">
          <ac:chgData name="Prisha Pareek" userId="cb510f2c-aa08-4620-931c-2bc8d9f69ddd" providerId="ADAL" clId="{AD75A168-D0A8-4A99-8157-BD6908421C86}" dt="2025-03-19T08:14:54.456" v="702" actId="14100"/>
          <ac:cxnSpMkLst>
            <pc:docMk/>
            <pc:sldMk cId="4164742391" sldId="278"/>
            <ac:cxnSpMk id="37" creationId="{CFFB826C-4774-D13A-7FB0-5348322EF38D}"/>
          </ac:cxnSpMkLst>
        </pc:cxnChg>
      </pc:sldChg>
      <pc:sldChg chg="addSp modSp mod">
        <pc:chgData name="Prisha Pareek" userId="cb510f2c-aa08-4620-931c-2bc8d9f69ddd" providerId="ADAL" clId="{AD75A168-D0A8-4A99-8157-BD6908421C86}" dt="2025-03-19T09:09:52.341" v="993" actId="207"/>
        <pc:sldMkLst>
          <pc:docMk/>
          <pc:sldMk cId="1218965473" sldId="279"/>
        </pc:sldMkLst>
        <pc:spChg chg="add mod">
          <ac:chgData name="Prisha Pareek" userId="cb510f2c-aa08-4620-931c-2bc8d9f69ddd" providerId="ADAL" clId="{AD75A168-D0A8-4A99-8157-BD6908421C86}" dt="2025-03-19T09:09:52.341" v="993" actId="207"/>
          <ac:spMkLst>
            <pc:docMk/>
            <pc:sldMk cId="1218965473" sldId="279"/>
            <ac:spMk id="5" creationId="{FCC01CE7-C745-35E5-D40D-EF024B6A954A}"/>
          </ac:spMkLst>
        </pc:spChg>
        <pc:graphicFrameChg chg="add mod modGraphic">
          <ac:chgData name="Prisha Pareek" userId="cb510f2c-aa08-4620-931c-2bc8d9f69ddd" providerId="ADAL" clId="{AD75A168-D0A8-4A99-8157-BD6908421C86}" dt="2025-03-19T06:39:01.703" v="401" actId="1076"/>
          <ac:graphicFrameMkLst>
            <pc:docMk/>
            <pc:sldMk cId="1218965473" sldId="279"/>
            <ac:graphicFrameMk id="6" creationId="{2144C8B0-7B02-3E7A-523F-718860F4E170}"/>
          </ac:graphicFrameMkLst>
        </pc:graphicFrameChg>
      </pc:sldChg>
      <pc:sldChg chg="addSp delSp modSp mod ord">
        <pc:chgData name="Prisha Pareek" userId="cb510f2c-aa08-4620-931c-2bc8d9f69ddd" providerId="ADAL" clId="{AD75A168-D0A8-4A99-8157-BD6908421C86}" dt="2025-03-19T11:56:16.387" v="1993" actId="1076"/>
        <pc:sldMkLst>
          <pc:docMk/>
          <pc:sldMk cId="257633653" sldId="280"/>
        </pc:sldMkLst>
        <pc:spChg chg="add mod">
          <ac:chgData name="Prisha Pareek" userId="cb510f2c-aa08-4620-931c-2bc8d9f69ddd" providerId="ADAL" clId="{AD75A168-D0A8-4A99-8157-BD6908421C86}" dt="2025-03-19T09:09:29.388" v="986" actId="207"/>
          <ac:spMkLst>
            <pc:docMk/>
            <pc:sldMk cId="257633653" sldId="280"/>
            <ac:spMk id="4" creationId="{F39D9ACE-6F30-CAC3-F5F9-E53A053DD08B}"/>
          </ac:spMkLst>
        </pc:spChg>
        <pc:spChg chg="add mod">
          <ac:chgData name="Prisha Pareek" userId="cb510f2c-aa08-4620-931c-2bc8d9f69ddd" providerId="ADAL" clId="{AD75A168-D0A8-4A99-8157-BD6908421C86}" dt="2025-03-19T07:11:21.953" v="627" actId="113"/>
          <ac:spMkLst>
            <pc:docMk/>
            <pc:sldMk cId="257633653" sldId="280"/>
            <ac:spMk id="6" creationId="{31FA6349-DAD3-1E76-305B-923D81BA1274}"/>
          </ac:spMkLst>
        </pc:spChg>
        <pc:spChg chg="add mod">
          <ac:chgData name="Prisha Pareek" userId="cb510f2c-aa08-4620-931c-2bc8d9f69ddd" providerId="ADAL" clId="{AD75A168-D0A8-4A99-8157-BD6908421C86}" dt="2025-03-19T07:11:08.441" v="622" actId="113"/>
          <ac:spMkLst>
            <pc:docMk/>
            <pc:sldMk cId="257633653" sldId="280"/>
            <ac:spMk id="12" creationId="{3A4AC60C-4118-C995-0EA1-34F0D125413A}"/>
          </ac:spMkLst>
        </pc:spChg>
        <pc:spChg chg="add mod">
          <ac:chgData name="Prisha Pareek" userId="cb510f2c-aa08-4620-931c-2bc8d9f69ddd" providerId="ADAL" clId="{AD75A168-D0A8-4A99-8157-BD6908421C86}" dt="2025-03-19T07:11:10.929" v="623" actId="113"/>
          <ac:spMkLst>
            <pc:docMk/>
            <pc:sldMk cId="257633653" sldId="280"/>
            <ac:spMk id="14" creationId="{B1B62BA3-596D-5CC3-31CC-11851C8A3B3B}"/>
          </ac:spMkLst>
        </pc:spChg>
        <pc:spChg chg="add mod">
          <ac:chgData name="Prisha Pareek" userId="cb510f2c-aa08-4620-931c-2bc8d9f69ddd" providerId="ADAL" clId="{AD75A168-D0A8-4A99-8157-BD6908421C86}" dt="2025-03-19T07:11:13.874" v="624" actId="113"/>
          <ac:spMkLst>
            <pc:docMk/>
            <pc:sldMk cId="257633653" sldId="280"/>
            <ac:spMk id="18" creationId="{B6A9372C-9A78-8601-BE20-093097A95929}"/>
          </ac:spMkLst>
        </pc:spChg>
        <pc:spChg chg="add mod">
          <ac:chgData name="Prisha Pareek" userId="cb510f2c-aa08-4620-931c-2bc8d9f69ddd" providerId="ADAL" clId="{AD75A168-D0A8-4A99-8157-BD6908421C86}" dt="2025-03-19T11:56:16.387" v="1993" actId="1076"/>
          <ac:spMkLst>
            <pc:docMk/>
            <pc:sldMk cId="257633653" sldId="280"/>
            <ac:spMk id="20" creationId="{5BD58125-218A-CDF0-4E77-21CDDF1BAE69}"/>
          </ac:spMkLst>
        </pc:spChg>
        <pc:spChg chg="add mod">
          <ac:chgData name="Prisha Pareek" userId="cb510f2c-aa08-4620-931c-2bc8d9f69ddd" providerId="ADAL" clId="{AD75A168-D0A8-4A99-8157-BD6908421C86}" dt="2025-03-19T07:11:16.730" v="625" actId="113"/>
          <ac:spMkLst>
            <pc:docMk/>
            <pc:sldMk cId="257633653" sldId="280"/>
            <ac:spMk id="22" creationId="{3986FC20-0F57-5808-143E-3EAAA02C4177}"/>
          </ac:spMkLst>
        </pc:spChg>
        <pc:picChg chg="mod">
          <ac:chgData name="Prisha Pareek" userId="cb510f2c-aa08-4620-931c-2bc8d9f69ddd" providerId="ADAL" clId="{AD75A168-D0A8-4A99-8157-BD6908421C86}" dt="2025-03-19T07:06:37.576" v="544" actId="14100"/>
          <ac:picMkLst>
            <pc:docMk/>
            <pc:sldMk cId="257633653" sldId="280"/>
            <ac:picMk id="3" creationId="{9E081CF7-91C6-911D-C5C5-7A6B2E9168FC}"/>
          </ac:picMkLst>
        </pc:picChg>
        <pc:picChg chg="add mod">
          <ac:chgData name="Prisha Pareek" userId="cb510f2c-aa08-4620-931c-2bc8d9f69ddd" providerId="ADAL" clId="{AD75A168-D0A8-4A99-8157-BD6908421C86}" dt="2025-03-19T07:08:36.016" v="581" actId="1076"/>
          <ac:picMkLst>
            <pc:docMk/>
            <pc:sldMk cId="257633653" sldId="280"/>
            <ac:picMk id="10" creationId="{72B1DC87-0843-3EBA-C6DF-A13DD2075DDA}"/>
          </ac:picMkLst>
        </pc:picChg>
        <pc:picChg chg="add mod">
          <ac:chgData name="Prisha Pareek" userId="cb510f2c-aa08-4620-931c-2bc8d9f69ddd" providerId="ADAL" clId="{AD75A168-D0A8-4A99-8157-BD6908421C86}" dt="2025-03-19T07:08:43.039" v="583" actId="1076"/>
          <ac:picMkLst>
            <pc:docMk/>
            <pc:sldMk cId="257633653" sldId="280"/>
            <ac:picMk id="16" creationId="{02BE507E-BB7F-DAA7-E6FC-A5B605FD5382}"/>
          </ac:picMkLst>
        </pc:picChg>
        <pc:picChg chg="add mod">
          <ac:chgData name="Prisha Pareek" userId="cb510f2c-aa08-4620-931c-2bc8d9f69ddd" providerId="ADAL" clId="{AD75A168-D0A8-4A99-8157-BD6908421C86}" dt="2025-03-19T07:11:02.288" v="621" actId="1076"/>
          <ac:picMkLst>
            <pc:docMk/>
            <pc:sldMk cId="257633653" sldId="280"/>
            <ac:picMk id="24" creationId="{F660E43F-E5AE-70F6-1437-1F3BDB3E624B}"/>
          </ac:picMkLst>
        </pc:picChg>
        <pc:picChg chg="add mod">
          <ac:chgData name="Prisha Pareek" userId="cb510f2c-aa08-4620-931c-2bc8d9f69ddd" providerId="ADAL" clId="{AD75A168-D0A8-4A99-8157-BD6908421C86}" dt="2025-03-19T07:08:39.095" v="582" actId="1076"/>
          <ac:picMkLst>
            <pc:docMk/>
            <pc:sldMk cId="257633653" sldId="280"/>
            <ac:picMk id="1026" creationId="{24D74619-78D0-8F0B-C8C8-547D2C18E16C}"/>
          </ac:picMkLst>
        </pc:picChg>
        <pc:picChg chg="add mod">
          <ac:chgData name="Prisha Pareek" userId="cb510f2c-aa08-4620-931c-2bc8d9f69ddd" providerId="ADAL" clId="{AD75A168-D0A8-4A99-8157-BD6908421C86}" dt="2025-03-19T07:08:30.759" v="580" actId="1076"/>
          <ac:picMkLst>
            <pc:docMk/>
            <pc:sldMk cId="257633653" sldId="280"/>
            <ac:picMk id="1028" creationId="{871F0D09-7AF7-2B0C-D535-68CD8ED0E3C5}"/>
          </ac:picMkLst>
        </pc:picChg>
        <pc:picChg chg="add mod">
          <ac:chgData name="Prisha Pareek" userId="cb510f2c-aa08-4620-931c-2bc8d9f69ddd" providerId="ADAL" clId="{AD75A168-D0A8-4A99-8157-BD6908421C86}" dt="2025-03-19T07:09:19.135" v="595" actId="1076"/>
          <ac:picMkLst>
            <pc:docMk/>
            <pc:sldMk cId="257633653" sldId="280"/>
            <ac:picMk id="1030" creationId="{287098BA-504B-9852-0DE8-D3BAEB8E932F}"/>
          </ac:picMkLst>
        </pc:picChg>
      </pc:sldChg>
      <pc:sldChg chg="addSp delSp modSp add mod ord">
        <pc:chgData name="Prisha Pareek" userId="cb510f2c-aa08-4620-931c-2bc8d9f69ddd" providerId="ADAL" clId="{AD75A168-D0A8-4A99-8157-BD6908421C86}" dt="2025-03-19T09:09:56.584" v="994" actId="207"/>
        <pc:sldMkLst>
          <pc:docMk/>
          <pc:sldMk cId="4191097159" sldId="281"/>
        </pc:sldMkLst>
        <pc:spChg chg="mod">
          <ac:chgData name="Prisha Pareek" userId="cb510f2c-aa08-4620-931c-2bc8d9f69ddd" providerId="ADAL" clId="{AD75A168-D0A8-4A99-8157-BD6908421C86}" dt="2025-03-19T09:09:56.584" v="994" actId="207"/>
          <ac:spMkLst>
            <pc:docMk/>
            <pc:sldMk cId="4191097159" sldId="281"/>
            <ac:spMk id="5" creationId="{2D31006E-9067-4D11-16A0-55F8608B6FEC}"/>
          </ac:spMkLst>
        </pc:spChg>
        <pc:spChg chg="add mod">
          <ac:chgData name="Prisha Pareek" userId="cb510f2c-aa08-4620-931c-2bc8d9f69ddd" providerId="ADAL" clId="{AD75A168-D0A8-4A99-8157-BD6908421C86}" dt="2025-03-19T08:40:44.964" v="780" actId="1076"/>
          <ac:spMkLst>
            <pc:docMk/>
            <pc:sldMk cId="4191097159" sldId="281"/>
            <ac:spMk id="10" creationId="{1BB1BF26-CD96-B08B-2A74-C67A62F9E5A7}"/>
          </ac:spMkLst>
        </pc:spChg>
        <pc:spChg chg="add mod">
          <ac:chgData name="Prisha Pareek" userId="cb510f2c-aa08-4620-931c-2bc8d9f69ddd" providerId="ADAL" clId="{AD75A168-D0A8-4A99-8157-BD6908421C86}" dt="2025-03-19T08:38:52.911" v="766" actId="113"/>
          <ac:spMkLst>
            <pc:docMk/>
            <pc:sldMk cId="4191097159" sldId="281"/>
            <ac:spMk id="12" creationId="{FF4C21CE-37DB-9DAE-92A4-8597D8A3B4E4}"/>
          </ac:spMkLst>
        </pc:spChg>
        <pc:graphicFrameChg chg="add mod modGraphic">
          <ac:chgData name="Prisha Pareek" userId="cb510f2c-aa08-4620-931c-2bc8d9f69ddd" providerId="ADAL" clId="{AD75A168-D0A8-4A99-8157-BD6908421C86}" dt="2025-03-19T08:38:03.349" v="759" actId="207"/>
          <ac:graphicFrameMkLst>
            <pc:docMk/>
            <pc:sldMk cId="4191097159" sldId="281"/>
            <ac:graphicFrameMk id="8" creationId="{61FAD086-ECFC-2F44-DBC5-216CDF3D42BA}"/>
          </ac:graphicFrameMkLst>
        </pc:graphicFrameChg>
        <pc:picChg chg="mod">
          <ac:chgData name="Prisha Pareek" userId="cb510f2c-aa08-4620-931c-2bc8d9f69ddd" providerId="ADAL" clId="{AD75A168-D0A8-4A99-8157-BD6908421C86}" dt="2025-03-19T08:37:22.614" v="752" actId="1076"/>
          <ac:picMkLst>
            <pc:docMk/>
            <pc:sldMk cId="4191097159" sldId="281"/>
            <ac:picMk id="3" creationId="{3E441C98-F601-FBD1-BCA7-838746BB6E75}"/>
          </ac:picMkLst>
        </pc:picChg>
        <pc:picChg chg="add mod">
          <ac:chgData name="Prisha Pareek" userId="cb510f2c-aa08-4620-931c-2bc8d9f69ddd" providerId="ADAL" clId="{AD75A168-D0A8-4A99-8157-BD6908421C86}" dt="2025-03-19T08:42:41.667" v="789" actId="1076"/>
          <ac:picMkLst>
            <pc:docMk/>
            <pc:sldMk cId="4191097159" sldId="281"/>
            <ac:picMk id="14" creationId="{138A55F4-506D-E0F2-D26B-99835649357B}"/>
          </ac:picMkLst>
        </pc:picChg>
        <pc:picChg chg="add mod">
          <ac:chgData name="Prisha Pareek" userId="cb510f2c-aa08-4620-931c-2bc8d9f69ddd" providerId="ADAL" clId="{AD75A168-D0A8-4A99-8157-BD6908421C86}" dt="2025-03-19T08:42:38.819" v="788" actId="1076"/>
          <ac:picMkLst>
            <pc:docMk/>
            <pc:sldMk cId="4191097159" sldId="281"/>
            <ac:picMk id="2050" creationId="{FCA6B9E7-C983-1516-2A64-85A990D13683}"/>
          </ac:picMkLst>
        </pc:picChg>
        <pc:cxnChg chg="add mod">
          <ac:chgData name="Prisha Pareek" userId="cb510f2c-aa08-4620-931c-2bc8d9f69ddd" providerId="ADAL" clId="{AD75A168-D0A8-4A99-8157-BD6908421C86}" dt="2025-03-19T08:42:53.784" v="791" actId="17032"/>
          <ac:cxnSpMkLst>
            <pc:docMk/>
            <pc:sldMk cId="4191097159" sldId="281"/>
            <ac:cxnSpMk id="16" creationId="{B73720A9-808E-816D-9A0F-722F016E5312}"/>
          </ac:cxnSpMkLst>
        </pc:cxnChg>
        <pc:cxnChg chg="add mod">
          <ac:chgData name="Prisha Pareek" userId="cb510f2c-aa08-4620-931c-2bc8d9f69ddd" providerId="ADAL" clId="{AD75A168-D0A8-4A99-8157-BD6908421C86}" dt="2025-03-19T08:43:07.636" v="794" actId="17032"/>
          <ac:cxnSpMkLst>
            <pc:docMk/>
            <pc:sldMk cId="4191097159" sldId="281"/>
            <ac:cxnSpMk id="18" creationId="{F5F5425A-C2A1-7510-F144-B0FF628B4A13}"/>
          </ac:cxnSpMkLst>
        </pc:cxnChg>
      </pc:sldChg>
      <pc:sldChg chg="addSp modSp add mod">
        <pc:chgData name="Prisha Pareek" userId="cb510f2c-aa08-4620-931c-2bc8d9f69ddd" providerId="ADAL" clId="{AD75A168-D0A8-4A99-8157-BD6908421C86}" dt="2025-03-19T09:10:06.220" v="999" actId="207"/>
        <pc:sldMkLst>
          <pc:docMk/>
          <pc:sldMk cId="809451979" sldId="282"/>
        </pc:sldMkLst>
        <pc:spChg chg="mod">
          <ac:chgData name="Prisha Pareek" userId="cb510f2c-aa08-4620-931c-2bc8d9f69ddd" providerId="ADAL" clId="{AD75A168-D0A8-4A99-8157-BD6908421C86}" dt="2025-03-19T09:10:06.220" v="999" actId="207"/>
          <ac:spMkLst>
            <pc:docMk/>
            <pc:sldMk cId="809451979" sldId="282"/>
            <ac:spMk id="5" creationId="{24CD5EF7-FAD4-D131-B49D-7A185EC8D15E}"/>
          </ac:spMkLst>
        </pc:spChg>
        <pc:spChg chg="add mod">
          <ac:chgData name="Prisha Pareek" userId="cb510f2c-aa08-4620-931c-2bc8d9f69ddd" providerId="ADAL" clId="{AD75A168-D0A8-4A99-8157-BD6908421C86}" dt="2025-03-19T08:51:30.248" v="867" actId="1076"/>
          <ac:spMkLst>
            <pc:docMk/>
            <pc:sldMk cId="809451979" sldId="282"/>
            <ac:spMk id="6" creationId="{9A9241C8-1868-DDA3-9590-605AE5CD5EB9}"/>
          </ac:spMkLst>
        </pc:spChg>
        <pc:spChg chg="add mod">
          <ac:chgData name="Prisha Pareek" userId="cb510f2c-aa08-4620-931c-2bc8d9f69ddd" providerId="ADAL" clId="{AD75A168-D0A8-4A99-8157-BD6908421C86}" dt="2025-03-19T08:51:26.606" v="866" actId="1076"/>
          <ac:spMkLst>
            <pc:docMk/>
            <pc:sldMk cId="809451979" sldId="282"/>
            <ac:spMk id="7" creationId="{4BADFC76-8071-69CC-3F0A-B87FD61DD825}"/>
          </ac:spMkLst>
        </pc:spChg>
        <pc:spChg chg="add mod">
          <ac:chgData name="Prisha Pareek" userId="cb510f2c-aa08-4620-931c-2bc8d9f69ddd" providerId="ADAL" clId="{AD75A168-D0A8-4A99-8157-BD6908421C86}" dt="2025-03-19T08:51:19.949" v="864" actId="1076"/>
          <ac:spMkLst>
            <pc:docMk/>
            <pc:sldMk cId="809451979" sldId="282"/>
            <ac:spMk id="10" creationId="{555779A4-32C0-258A-A5AF-5E1DAE698989}"/>
          </ac:spMkLst>
        </pc:spChg>
        <pc:spChg chg="add mod">
          <ac:chgData name="Prisha Pareek" userId="cb510f2c-aa08-4620-931c-2bc8d9f69ddd" providerId="ADAL" clId="{AD75A168-D0A8-4A99-8157-BD6908421C86}" dt="2025-03-19T08:51:10.855" v="863" actId="1076"/>
          <ac:spMkLst>
            <pc:docMk/>
            <pc:sldMk cId="809451979" sldId="282"/>
            <ac:spMk id="11" creationId="{5FCBF534-4519-413E-9C65-CF839AB03E24}"/>
          </ac:spMkLst>
        </pc:spChg>
        <pc:picChg chg="mod">
          <ac:chgData name="Prisha Pareek" userId="cb510f2c-aa08-4620-931c-2bc8d9f69ddd" providerId="ADAL" clId="{AD75A168-D0A8-4A99-8157-BD6908421C86}" dt="2025-03-19T08:50:59.820" v="862" actId="1076"/>
          <ac:picMkLst>
            <pc:docMk/>
            <pc:sldMk cId="809451979" sldId="282"/>
            <ac:picMk id="3" creationId="{3A3DCAEF-AF20-1216-48FB-7893231046D9}"/>
          </ac:picMkLst>
        </pc:picChg>
        <pc:picChg chg="add mod">
          <ac:chgData name="Prisha Pareek" userId="cb510f2c-aa08-4620-931c-2bc8d9f69ddd" providerId="ADAL" clId="{AD75A168-D0A8-4A99-8157-BD6908421C86}" dt="2025-03-19T08:51:23.278" v="865" actId="1076"/>
          <ac:picMkLst>
            <pc:docMk/>
            <pc:sldMk cId="809451979" sldId="282"/>
            <ac:picMk id="4" creationId="{087E17A3-1113-B9BF-D628-FEACF422FEAD}"/>
          </ac:picMkLst>
        </pc:picChg>
        <pc:picChg chg="add mod">
          <ac:chgData name="Prisha Pareek" userId="cb510f2c-aa08-4620-931c-2bc8d9f69ddd" providerId="ADAL" clId="{AD75A168-D0A8-4A99-8157-BD6908421C86}" dt="2025-03-19T08:51:10.855" v="863" actId="1076"/>
          <ac:picMkLst>
            <pc:docMk/>
            <pc:sldMk cId="809451979" sldId="282"/>
            <ac:picMk id="8" creationId="{0029052C-BCF0-DAA9-A5D6-AC7C4C7548A4}"/>
          </ac:picMkLst>
        </pc:picChg>
        <pc:picChg chg="add mod">
          <ac:chgData name="Prisha Pareek" userId="cb510f2c-aa08-4620-931c-2bc8d9f69ddd" providerId="ADAL" clId="{AD75A168-D0A8-4A99-8157-BD6908421C86}" dt="2025-03-19T08:51:10.855" v="863" actId="1076"/>
          <ac:picMkLst>
            <pc:docMk/>
            <pc:sldMk cId="809451979" sldId="282"/>
            <ac:picMk id="9" creationId="{0904528D-DE1E-5D8D-31F0-50380807FDB4}"/>
          </ac:picMkLst>
        </pc:picChg>
      </pc:sldChg>
      <pc:sldChg chg="addSp modSp add mod">
        <pc:chgData name="Prisha Pareek" userId="cb510f2c-aa08-4620-931c-2bc8d9f69ddd" providerId="ADAL" clId="{AD75A168-D0A8-4A99-8157-BD6908421C86}" dt="2025-03-19T09:10:16.967" v="1003" actId="207"/>
        <pc:sldMkLst>
          <pc:docMk/>
          <pc:sldMk cId="3982516941" sldId="283"/>
        </pc:sldMkLst>
        <pc:spChg chg="mod">
          <ac:chgData name="Prisha Pareek" userId="cb510f2c-aa08-4620-931c-2bc8d9f69ddd" providerId="ADAL" clId="{AD75A168-D0A8-4A99-8157-BD6908421C86}" dt="2025-03-19T09:10:16.967" v="1003" actId="207"/>
          <ac:spMkLst>
            <pc:docMk/>
            <pc:sldMk cId="3982516941" sldId="283"/>
            <ac:spMk id="5" creationId="{5109DA77-E56A-451A-71D1-1C97B5804E21}"/>
          </ac:spMkLst>
        </pc:spChg>
        <pc:spChg chg="add mod">
          <ac:chgData name="Prisha Pareek" userId="cb510f2c-aa08-4620-931c-2bc8d9f69ddd" providerId="ADAL" clId="{AD75A168-D0A8-4A99-8157-BD6908421C86}" dt="2025-03-19T08:52:23.694" v="876" actId="1076"/>
          <ac:spMkLst>
            <pc:docMk/>
            <pc:sldMk cId="3982516941" sldId="283"/>
            <ac:spMk id="6" creationId="{803EB0C3-8C8A-C8E6-8585-589C202330E3}"/>
          </ac:spMkLst>
        </pc:spChg>
        <pc:spChg chg="add mod">
          <ac:chgData name="Prisha Pareek" userId="cb510f2c-aa08-4620-931c-2bc8d9f69ddd" providerId="ADAL" clId="{AD75A168-D0A8-4A99-8157-BD6908421C86}" dt="2025-03-19T08:52:50.473" v="886" actId="1076"/>
          <ac:spMkLst>
            <pc:docMk/>
            <pc:sldMk cId="3982516941" sldId="283"/>
            <ac:spMk id="7" creationId="{E0085893-EEFB-0834-D48D-32AFE465C1E1}"/>
          </ac:spMkLst>
        </pc:spChg>
        <pc:spChg chg="add mod">
          <ac:chgData name="Prisha Pareek" userId="cb510f2c-aa08-4620-931c-2bc8d9f69ddd" providerId="ADAL" clId="{AD75A168-D0A8-4A99-8157-BD6908421C86}" dt="2025-03-19T08:58:53.050" v="923" actId="20577"/>
          <ac:spMkLst>
            <pc:docMk/>
            <pc:sldMk cId="3982516941" sldId="283"/>
            <ac:spMk id="15" creationId="{046DDC31-31B9-7D1C-509C-87C8BEECCB05}"/>
          </ac:spMkLst>
        </pc:spChg>
        <pc:spChg chg="add mod">
          <ac:chgData name="Prisha Pareek" userId="cb510f2c-aa08-4620-931c-2bc8d9f69ddd" providerId="ADAL" clId="{AD75A168-D0A8-4A99-8157-BD6908421C86}" dt="2025-03-19T08:55:01.540" v="913" actId="1076"/>
          <ac:spMkLst>
            <pc:docMk/>
            <pc:sldMk cId="3982516941" sldId="283"/>
            <ac:spMk id="16" creationId="{9FF459C7-E3B3-C139-2F27-48A37CFD6FF3}"/>
          </ac:spMkLst>
        </pc:spChg>
        <pc:spChg chg="add mod">
          <ac:chgData name="Prisha Pareek" userId="cb510f2c-aa08-4620-931c-2bc8d9f69ddd" providerId="ADAL" clId="{AD75A168-D0A8-4A99-8157-BD6908421C86}" dt="2025-03-19T08:55:03.681" v="914" actId="1076"/>
          <ac:spMkLst>
            <pc:docMk/>
            <pc:sldMk cId="3982516941" sldId="283"/>
            <ac:spMk id="17" creationId="{98AACF97-163C-1AFD-1D9C-DE86F0FAF8D8}"/>
          </ac:spMkLst>
        </pc:spChg>
        <pc:spChg chg="add mod">
          <ac:chgData name="Prisha Pareek" userId="cb510f2c-aa08-4620-931c-2bc8d9f69ddd" providerId="ADAL" clId="{AD75A168-D0A8-4A99-8157-BD6908421C86}" dt="2025-03-19T08:54:57.632" v="912" actId="1076"/>
          <ac:spMkLst>
            <pc:docMk/>
            <pc:sldMk cId="3982516941" sldId="283"/>
            <ac:spMk id="18" creationId="{DBCDACB4-92DB-AD49-46B4-73F23BD5AA96}"/>
          </ac:spMkLst>
        </pc:spChg>
        <pc:spChg chg="add mod">
          <ac:chgData name="Prisha Pareek" userId="cb510f2c-aa08-4620-931c-2bc8d9f69ddd" providerId="ADAL" clId="{AD75A168-D0A8-4A99-8157-BD6908421C86}" dt="2025-03-19T08:58:44.229" v="921" actId="1076"/>
          <ac:spMkLst>
            <pc:docMk/>
            <pc:sldMk cId="3982516941" sldId="283"/>
            <ac:spMk id="20" creationId="{26560631-4FE4-8B28-56F2-27C3CF32A635}"/>
          </ac:spMkLst>
        </pc:spChg>
        <pc:picChg chg="mod">
          <ac:chgData name="Prisha Pareek" userId="cb510f2c-aa08-4620-931c-2bc8d9f69ddd" providerId="ADAL" clId="{AD75A168-D0A8-4A99-8157-BD6908421C86}" dt="2025-03-19T08:53:38.829" v="897" actId="1076"/>
          <ac:picMkLst>
            <pc:docMk/>
            <pc:sldMk cId="3982516941" sldId="283"/>
            <ac:picMk id="3" creationId="{C054F5A6-8152-533E-E2FE-162038DB9243}"/>
          </ac:picMkLst>
        </pc:picChg>
        <pc:picChg chg="add mod">
          <ac:chgData name="Prisha Pareek" userId="cb510f2c-aa08-4620-931c-2bc8d9f69ddd" providerId="ADAL" clId="{AD75A168-D0A8-4A99-8157-BD6908421C86}" dt="2025-03-19T08:52:23.694" v="876" actId="1076"/>
          <ac:picMkLst>
            <pc:docMk/>
            <pc:sldMk cId="3982516941" sldId="283"/>
            <ac:picMk id="4" creationId="{3C7EA0EF-E9C7-B5A8-83A0-4AEDAC58EAF5}"/>
          </ac:picMkLst>
        </pc:picChg>
        <pc:picChg chg="add mod">
          <ac:chgData name="Prisha Pareek" userId="cb510f2c-aa08-4620-931c-2bc8d9f69ddd" providerId="ADAL" clId="{AD75A168-D0A8-4A99-8157-BD6908421C86}" dt="2025-03-19T08:53:29.202" v="891" actId="1076"/>
          <ac:picMkLst>
            <pc:docMk/>
            <pc:sldMk cId="3982516941" sldId="283"/>
            <ac:picMk id="8" creationId="{51A5CD08-B52B-AEB7-B154-22295DB50F93}"/>
          </ac:picMkLst>
        </pc:picChg>
        <pc:picChg chg="add mod">
          <ac:chgData name="Prisha Pareek" userId="cb510f2c-aa08-4620-931c-2bc8d9f69ddd" providerId="ADAL" clId="{AD75A168-D0A8-4A99-8157-BD6908421C86}" dt="2025-03-19T08:53:26.327" v="890" actId="1076"/>
          <ac:picMkLst>
            <pc:docMk/>
            <pc:sldMk cId="3982516941" sldId="283"/>
            <ac:picMk id="9" creationId="{D8543297-B4D9-2E55-FF56-D6DB21ACCDF2}"/>
          </ac:picMkLst>
        </pc:picChg>
        <pc:picChg chg="add mod">
          <ac:chgData name="Prisha Pareek" userId="cb510f2c-aa08-4620-931c-2bc8d9f69ddd" providerId="ADAL" clId="{AD75A168-D0A8-4A99-8157-BD6908421C86}" dt="2025-03-19T08:53:36.422" v="895" actId="1076"/>
          <ac:picMkLst>
            <pc:docMk/>
            <pc:sldMk cId="3982516941" sldId="283"/>
            <ac:picMk id="10" creationId="{521FB71A-6553-358B-8FC5-2866BB14B572}"/>
          </ac:picMkLst>
        </pc:picChg>
        <pc:picChg chg="add mod">
          <ac:chgData name="Prisha Pareek" userId="cb510f2c-aa08-4620-931c-2bc8d9f69ddd" providerId="ADAL" clId="{AD75A168-D0A8-4A99-8157-BD6908421C86}" dt="2025-03-19T08:53:37.688" v="896" actId="1076"/>
          <ac:picMkLst>
            <pc:docMk/>
            <pc:sldMk cId="3982516941" sldId="283"/>
            <ac:picMk id="11" creationId="{5175EBDC-D22E-3415-4C76-7B9EAAE37288}"/>
          </ac:picMkLst>
        </pc:picChg>
        <pc:cxnChg chg="add mod">
          <ac:chgData name="Prisha Pareek" userId="cb510f2c-aa08-4620-931c-2bc8d9f69ddd" providerId="ADAL" clId="{AD75A168-D0A8-4A99-8157-BD6908421C86}" dt="2025-03-19T08:53:33.344" v="893" actId="14100"/>
          <ac:cxnSpMkLst>
            <pc:docMk/>
            <pc:sldMk cId="3982516941" sldId="283"/>
            <ac:cxnSpMk id="12" creationId="{0540DF4F-75F7-81C1-FC91-810BE299837E}"/>
          </ac:cxnSpMkLst>
        </pc:cxnChg>
      </pc:sldChg>
      <pc:sldChg chg="addSp modSp add mod ord">
        <pc:chgData name="Prisha Pareek" userId="cb510f2c-aa08-4620-931c-2bc8d9f69ddd" providerId="ADAL" clId="{AD75A168-D0A8-4A99-8157-BD6908421C86}" dt="2025-03-19T09:19:31.903" v="1119" actId="1076"/>
        <pc:sldMkLst>
          <pc:docMk/>
          <pc:sldMk cId="414777273" sldId="284"/>
        </pc:sldMkLst>
        <pc:spChg chg="mod">
          <ac:chgData name="Prisha Pareek" userId="cb510f2c-aa08-4620-931c-2bc8d9f69ddd" providerId="ADAL" clId="{AD75A168-D0A8-4A99-8157-BD6908421C86}" dt="2025-03-19T09:11:05.554" v="1045" actId="20577"/>
          <ac:spMkLst>
            <pc:docMk/>
            <pc:sldMk cId="414777273" sldId="284"/>
            <ac:spMk id="5" creationId="{F22E5078-63AD-16D6-39D0-A9AA2CF7FE8E}"/>
          </ac:spMkLst>
        </pc:spChg>
        <pc:spChg chg="add mod">
          <ac:chgData name="Prisha Pareek" userId="cb510f2c-aa08-4620-931c-2bc8d9f69ddd" providerId="ADAL" clId="{AD75A168-D0A8-4A99-8157-BD6908421C86}" dt="2025-03-19T09:12:22.571" v="1057" actId="1076"/>
          <ac:spMkLst>
            <pc:docMk/>
            <pc:sldMk cId="414777273" sldId="284"/>
            <ac:spMk id="6" creationId="{A3D963F6-3572-235A-325B-3A73D2DE6292}"/>
          </ac:spMkLst>
        </pc:spChg>
        <pc:spChg chg="add mod">
          <ac:chgData name="Prisha Pareek" userId="cb510f2c-aa08-4620-931c-2bc8d9f69ddd" providerId="ADAL" clId="{AD75A168-D0A8-4A99-8157-BD6908421C86}" dt="2025-03-19T09:15:54.701" v="1084" actId="1076"/>
          <ac:spMkLst>
            <pc:docMk/>
            <pc:sldMk cId="414777273" sldId="284"/>
            <ac:spMk id="8" creationId="{5596277A-6724-2F01-C2DF-59AC894F00E5}"/>
          </ac:spMkLst>
        </pc:spChg>
        <pc:spChg chg="add mod">
          <ac:chgData name="Prisha Pareek" userId="cb510f2c-aa08-4620-931c-2bc8d9f69ddd" providerId="ADAL" clId="{AD75A168-D0A8-4A99-8157-BD6908421C86}" dt="2025-03-19T09:19:31.903" v="1119" actId="1076"/>
          <ac:spMkLst>
            <pc:docMk/>
            <pc:sldMk cId="414777273" sldId="284"/>
            <ac:spMk id="10" creationId="{6ADAFE74-5855-B62F-D3D8-305BCABF5556}"/>
          </ac:spMkLst>
        </pc:spChg>
        <pc:spChg chg="add mod">
          <ac:chgData name="Prisha Pareek" userId="cb510f2c-aa08-4620-931c-2bc8d9f69ddd" providerId="ADAL" clId="{AD75A168-D0A8-4A99-8157-BD6908421C86}" dt="2025-03-19T09:16:15.982" v="1090" actId="1076"/>
          <ac:spMkLst>
            <pc:docMk/>
            <pc:sldMk cId="414777273" sldId="284"/>
            <ac:spMk id="11" creationId="{056A819B-D82F-1DA9-143A-E6782AE43D71}"/>
          </ac:spMkLst>
        </pc:spChg>
        <pc:spChg chg="add mod">
          <ac:chgData name="Prisha Pareek" userId="cb510f2c-aa08-4620-931c-2bc8d9f69ddd" providerId="ADAL" clId="{AD75A168-D0A8-4A99-8157-BD6908421C86}" dt="2025-03-19T09:18:15.195" v="1103" actId="1076"/>
          <ac:spMkLst>
            <pc:docMk/>
            <pc:sldMk cId="414777273" sldId="284"/>
            <ac:spMk id="14" creationId="{06E7D6D8-4D73-F29D-5A7A-5670CD29AD65}"/>
          </ac:spMkLst>
        </pc:spChg>
        <pc:picChg chg="add mod">
          <ac:chgData name="Prisha Pareek" userId="cb510f2c-aa08-4620-931c-2bc8d9f69ddd" providerId="ADAL" clId="{AD75A168-D0A8-4A99-8157-BD6908421C86}" dt="2025-03-19T09:12:17.525" v="1055" actId="1076"/>
          <ac:picMkLst>
            <pc:docMk/>
            <pc:sldMk cId="414777273" sldId="284"/>
            <ac:picMk id="4098" creationId="{966850CA-B9B3-4326-81F7-26C713F21272}"/>
          </ac:picMkLst>
        </pc:picChg>
        <pc:picChg chg="add mod">
          <ac:chgData name="Prisha Pareek" userId="cb510f2c-aa08-4620-931c-2bc8d9f69ddd" providerId="ADAL" clId="{AD75A168-D0A8-4A99-8157-BD6908421C86}" dt="2025-03-19T09:15:51.903" v="1083" actId="1076"/>
          <ac:picMkLst>
            <pc:docMk/>
            <pc:sldMk cId="414777273" sldId="284"/>
            <ac:picMk id="4100" creationId="{92E59728-B02A-38A3-9089-1DE8B1F55753}"/>
          </ac:picMkLst>
        </pc:picChg>
        <pc:picChg chg="add mod">
          <ac:chgData name="Prisha Pareek" userId="cb510f2c-aa08-4620-931c-2bc8d9f69ddd" providerId="ADAL" clId="{AD75A168-D0A8-4A99-8157-BD6908421C86}" dt="2025-03-19T09:16:13.170" v="1089" actId="14100"/>
          <ac:picMkLst>
            <pc:docMk/>
            <pc:sldMk cId="414777273" sldId="284"/>
            <ac:picMk id="4102" creationId="{B3B7FCD0-B5A8-0A4F-0CC1-EC92DC1EE4C8}"/>
          </ac:picMkLst>
        </pc:picChg>
        <pc:picChg chg="add mod">
          <ac:chgData name="Prisha Pareek" userId="cb510f2c-aa08-4620-931c-2bc8d9f69ddd" providerId="ADAL" clId="{AD75A168-D0A8-4A99-8157-BD6908421C86}" dt="2025-03-19T09:18:17.594" v="1104" actId="1076"/>
          <ac:picMkLst>
            <pc:docMk/>
            <pc:sldMk cId="414777273" sldId="284"/>
            <ac:picMk id="4104" creationId="{C7BBDEE1-3568-450E-2BFA-4BBC965B0E24}"/>
          </ac:picMkLst>
        </pc:picChg>
        <pc:picChg chg="add mod">
          <ac:chgData name="Prisha Pareek" userId="cb510f2c-aa08-4620-931c-2bc8d9f69ddd" providerId="ADAL" clId="{AD75A168-D0A8-4A99-8157-BD6908421C86}" dt="2025-03-19T09:19:28.051" v="1118" actId="1076"/>
          <ac:picMkLst>
            <pc:docMk/>
            <pc:sldMk cId="414777273" sldId="284"/>
            <ac:picMk id="4106" creationId="{AD3CC49E-A2E5-4AF7-FBED-4382C110B211}"/>
          </ac:picMkLst>
        </pc:picChg>
      </pc:sldChg>
      <pc:sldChg chg="addSp delSp modSp add mod">
        <pc:chgData name="Prisha Pareek" userId="cb510f2c-aa08-4620-931c-2bc8d9f69ddd" providerId="ADAL" clId="{AD75A168-D0A8-4A99-8157-BD6908421C86}" dt="2025-03-19T09:51:35.250" v="1377" actId="20577"/>
        <pc:sldMkLst>
          <pc:docMk/>
          <pc:sldMk cId="2839975822" sldId="285"/>
        </pc:sldMkLst>
        <pc:spChg chg="mod">
          <ac:chgData name="Prisha Pareek" userId="cb510f2c-aa08-4620-931c-2bc8d9f69ddd" providerId="ADAL" clId="{AD75A168-D0A8-4A99-8157-BD6908421C86}" dt="2025-03-19T09:45:19.049" v="1197" actId="207"/>
          <ac:spMkLst>
            <pc:docMk/>
            <pc:sldMk cId="2839975822" sldId="285"/>
            <ac:spMk id="5" creationId="{4030B792-F9C3-D10F-CA7B-2DA029AD0AC9}"/>
          </ac:spMkLst>
        </pc:spChg>
        <pc:spChg chg="add mod">
          <ac:chgData name="Prisha Pareek" userId="cb510f2c-aa08-4620-931c-2bc8d9f69ddd" providerId="ADAL" clId="{AD75A168-D0A8-4A99-8157-BD6908421C86}" dt="2025-03-19T09:46:40.755" v="1207" actId="1076"/>
          <ac:spMkLst>
            <pc:docMk/>
            <pc:sldMk cId="2839975822" sldId="285"/>
            <ac:spMk id="8" creationId="{010CA814-CB02-A96C-EC8D-57DDE2751E34}"/>
          </ac:spMkLst>
        </pc:spChg>
        <pc:spChg chg="add mod">
          <ac:chgData name="Prisha Pareek" userId="cb510f2c-aa08-4620-931c-2bc8d9f69ddd" providerId="ADAL" clId="{AD75A168-D0A8-4A99-8157-BD6908421C86}" dt="2025-03-19T09:50:20.046" v="1348" actId="1076"/>
          <ac:spMkLst>
            <pc:docMk/>
            <pc:sldMk cId="2839975822" sldId="285"/>
            <ac:spMk id="11" creationId="{944B5D82-73C4-6473-F3E9-9CFD55E707A2}"/>
          </ac:spMkLst>
        </pc:spChg>
        <pc:spChg chg="add mod">
          <ac:chgData name="Prisha Pareek" userId="cb510f2c-aa08-4620-931c-2bc8d9f69ddd" providerId="ADAL" clId="{AD75A168-D0A8-4A99-8157-BD6908421C86}" dt="2025-03-19T09:51:28.703" v="1369" actId="20577"/>
          <ac:spMkLst>
            <pc:docMk/>
            <pc:sldMk cId="2839975822" sldId="285"/>
            <ac:spMk id="14" creationId="{1728FC24-9DC1-8E2C-57A9-EC4B07ED36B4}"/>
          </ac:spMkLst>
        </pc:spChg>
        <pc:spChg chg="add mod">
          <ac:chgData name="Prisha Pareek" userId="cb510f2c-aa08-4620-931c-2bc8d9f69ddd" providerId="ADAL" clId="{AD75A168-D0A8-4A99-8157-BD6908421C86}" dt="2025-03-19T09:51:35.250" v="1377" actId="20577"/>
          <ac:spMkLst>
            <pc:docMk/>
            <pc:sldMk cId="2839975822" sldId="285"/>
            <ac:spMk id="16" creationId="{6510B178-5F79-CC35-FE58-3D94519FD820}"/>
          </ac:spMkLst>
        </pc:spChg>
        <pc:picChg chg="add mod">
          <ac:chgData name="Prisha Pareek" userId="cb510f2c-aa08-4620-931c-2bc8d9f69ddd" providerId="ADAL" clId="{AD75A168-D0A8-4A99-8157-BD6908421C86}" dt="2025-03-19T09:50:15.031" v="1346" actId="14100"/>
          <ac:picMkLst>
            <pc:docMk/>
            <pc:sldMk cId="2839975822" sldId="285"/>
            <ac:picMk id="10" creationId="{090EDED0-2536-89ED-DD6E-F6C3859F4AC4}"/>
          </ac:picMkLst>
        </pc:picChg>
        <pc:cxnChg chg="add mod">
          <ac:chgData name="Prisha Pareek" userId="cb510f2c-aa08-4620-931c-2bc8d9f69ddd" providerId="ADAL" clId="{AD75A168-D0A8-4A99-8157-BD6908421C86}" dt="2025-03-19T09:50:22.652" v="1349" actId="1076"/>
          <ac:cxnSpMkLst>
            <pc:docMk/>
            <pc:sldMk cId="2839975822" sldId="285"/>
            <ac:cxnSpMk id="13" creationId="{3932825A-CD49-134B-B0D7-4D7E7C3BC93C}"/>
          </ac:cxnSpMkLst>
        </pc:cxnChg>
      </pc:sldChg>
      <pc:sldChg chg="addSp delSp modSp add del mod ord">
        <pc:chgData name="Prisha Pareek" userId="cb510f2c-aa08-4620-931c-2bc8d9f69ddd" providerId="ADAL" clId="{AD75A168-D0A8-4A99-8157-BD6908421C86}" dt="2025-03-19T11:24:29.500" v="1825" actId="47"/>
        <pc:sldMkLst>
          <pc:docMk/>
          <pc:sldMk cId="1723184300" sldId="286"/>
        </pc:sldMkLst>
      </pc:sldChg>
      <pc:sldChg chg="modSp add mod">
        <pc:chgData name="Prisha Pareek" userId="cb510f2c-aa08-4620-931c-2bc8d9f69ddd" providerId="ADAL" clId="{AD75A168-D0A8-4A99-8157-BD6908421C86}" dt="2025-03-19T11:33:29.459" v="1974" actId="1076"/>
        <pc:sldMkLst>
          <pc:docMk/>
          <pc:sldMk cId="3457425950" sldId="287"/>
        </pc:sldMkLst>
        <pc:spChg chg="mod">
          <ac:chgData name="Prisha Pareek" userId="cb510f2c-aa08-4620-931c-2bc8d9f69ddd" providerId="ADAL" clId="{AD75A168-D0A8-4A99-8157-BD6908421C86}" dt="2025-03-19T11:33:29.459" v="1974" actId="1076"/>
          <ac:spMkLst>
            <pc:docMk/>
            <pc:sldMk cId="3457425950" sldId="287"/>
            <ac:spMk id="6" creationId="{35429014-1BF3-4EE0-8B01-3A6259BE4C8A}"/>
          </ac:spMkLst>
        </pc:spChg>
      </pc:sldChg>
      <pc:sldChg chg="add del">
        <pc:chgData name="Prisha Pareek" userId="cb510f2c-aa08-4620-931c-2bc8d9f69ddd" providerId="ADAL" clId="{AD75A168-D0A8-4A99-8157-BD6908421C86}" dt="2025-03-19T09:51:59.027" v="1386"/>
        <pc:sldMkLst>
          <pc:docMk/>
          <pc:sldMk cId="1846912677" sldId="288"/>
        </pc:sldMkLst>
      </pc:sldChg>
      <pc:sldChg chg="addSp delSp modSp add mod">
        <pc:chgData name="Prisha Pareek" userId="cb510f2c-aa08-4620-931c-2bc8d9f69ddd" providerId="ADAL" clId="{AD75A168-D0A8-4A99-8157-BD6908421C86}" dt="2025-03-19T10:12:32.188" v="1753" actId="14100"/>
        <pc:sldMkLst>
          <pc:docMk/>
          <pc:sldMk cId="2353540213" sldId="288"/>
        </pc:sldMkLst>
        <pc:spChg chg="add mod">
          <ac:chgData name="Prisha Pareek" userId="cb510f2c-aa08-4620-931c-2bc8d9f69ddd" providerId="ADAL" clId="{AD75A168-D0A8-4A99-8157-BD6908421C86}" dt="2025-03-19T10:07:35.825" v="1715" actId="1076"/>
          <ac:spMkLst>
            <pc:docMk/>
            <pc:sldMk cId="2353540213" sldId="288"/>
            <ac:spMk id="6" creationId="{C18E583B-BA48-2F36-0009-86C95606E68B}"/>
          </ac:spMkLst>
        </pc:spChg>
        <pc:spChg chg="add mod">
          <ac:chgData name="Prisha Pareek" userId="cb510f2c-aa08-4620-931c-2bc8d9f69ddd" providerId="ADAL" clId="{AD75A168-D0A8-4A99-8157-BD6908421C86}" dt="2025-03-19T10:09:49.298" v="1718" actId="1076"/>
          <ac:spMkLst>
            <pc:docMk/>
            <pc:sldMk cId="2353540213" sldId="288"/>
            <ac:spMk id="8" creationId="{D21AF2A5-574C-6BCF-6712-8BABFAA5CA1D}"/>
          </ac:spMkLst>
        </pc:spChg>
        <pc:spChg chg="add mod">
          <ac:chgData name="Prisha Pareek" userId="cb510f2c-aa08-4620-931c-2bc8d9f69ddd" providerId="ADAL" clId="{AD75A168-D0A8-4A99-8157-BD6908421C86}" dt="2025-03-19T10:10:07.605" v="1724" actId="1076"/>
          <ac:spMkLst>
            <pc:docMk/>
            <pc:sldMk cId="2353540213" sldId="288"/>
            <ac:spMk id="9" creationId="{3DB3D646-40C9-F102-6C09-00C21F09F848}"/>
          </ac:spMkLst>
        </pc:spChg>
        <pc:spChg chg="add mod">
          <ac:chgData name="Prisha Pareek" userId="cb510f2c-aa08-4620-931c-2bc8d9f69ddd" providerId="ADAL" clId="{AD75A168-D0A8-4A99-8157-BD6908421C86}" dt="2025-03-19T10:12:26.985" v="1752" actId="1076"/>
          <ac:spMkLst>
            <pc:docMk/>
            <pc:sldMk cId="2353540213" sldId="288"/>
            <ac:spMk id="10" creationId="{C2C9BB01-98EE-4867-57CD-6E878FB325D0}"/>
          </ac:spMkLst>
        </pc:spChg>
        <pc:spChg chg="add mod">
          <ac:chgData name="Prisha Pareek" userId="cb510f2c-aa08-4620-931c-2bc8d9f69ddd" providerId="ADAL" clId="{AD75A168-D0A8-4A99-8157-BD6908421C86}" dt="2025-03-19T10:10:10.090" v="1725" actId="1076"/>
          <ac:spMkLst>
            <pc:docMk/>
            <pc:sldMk cId="2353540213" sldId="288"/>
            <ac:spMk id="11" creationId="{7A9EC94B-DEA4-016D-1733-7A86F5C37674}"/>
          </ac:spMkLst>
        </pc:spChg>
        <pc:spChg chg="add mod">
          <ac:chgData name="Prisha Pareek" userId="cb510f2c-aa08-4620-931c-2bc8d9f69ddd" providerId="ADAL" clId="{AD75A168-D0A8-4A99-8157-BD6908421C86}" dt="2025-03-19T10:10:00.260" v="1721" actId="1076"/>
          <ac:spMkLst>
            <pc:docMk/>
            <pc:sldMk cId="2353540213" sldId="288"/>
            <ac:spMk id="12" creationId="{5CD0EC76-3DD7-A2C8-5B4B-C67C29E96D59}"/>
          </ac:spMkLst>
        </pc:spChg>
        <pc:spChg chg="add mod">
          <ac:chgData name="Prisha Pareek" userId="cb510f2c-aa08-4620-931c-2bc8d9f69ddd" providerId="ADAL" clId="{AD75A168-D0A8-4A99-8157-BD6908421C86}" dt="2025-03-19T10:11:44.418" v="1742" actId="1076"/>
          <ac:spMkLst>
            <pc:docMk/>
            <pc:sldMk cId="2353540213" sldId="288"/>
            <ac:spMk id="13" creationId="{EE4A63B4-863E-700F-CF00-57A161C07916}"/>
          </ac:spMkLst>
        </pc:spChg>
        <pc:spChg chg="add mod">
          <ac:chgData name="Prisha Pareek" userId="cb510f2c-aa08-4620-931c-2bc8d9f69ddd" providerId="ADAL" clId="{AD75A168-D0A8-4A99-8157-BD6908421C86}" dt="2025-03-19T10:11:39.958" v="1740" actId="1076"/>
          <ac:spMkLst>
            <pc:docMk/>
            <pc:sldMk cId="2353540213" sldId="288"/>
            <ac:spMk id="14" creationId="{30DA4049-8F48-FE26-0429-FAAAD6A03FEC}"/>
          </ac:spMkLst>
        </pc:spChg>
        <pc:spChg chg="add mod">
          <ac:chgData name="Prisha Pareek" userId="cb510f2c-aa08-4620-931c-2bc8d9f69ddd" providerId="ADAL" clId="{AD75A168-D0A8-4A99-8157-BD6908421C86}" dt="2025-03-19T10:10:35.771" v="1729" actId="1076"/>
          <ac:spMkLst>
            <pc:docMk/>
            <pc:sldMk cId="2353540213" sldId="288"/>
            <ac:spMk id="15" creationId="{288C7BDC-0A44-9FA2-C044-E7E84043BDA6}"/>
          </ac:spMkLst>
        </pc:spChg>
        <pc:spChg chg="add mod">
          <ac:chgData name="Prisha Pareek" userId="cb510f2c-aa08-4620-931c-2bc8d9f69ddd" providerId="ADAL" clId="{AD75A168-D0A8-4A99-8157-BD6908421C86}" dt="2025-03-19T10:11:42.379" v="1741" actId="1076"/>
          <ac:spMkLst>
            <pc:docMk/>
            <pc:sldMk cId="2353540213" sldId="288"/>
            <ac:spMk id="16" creationId="{5034DD02-F94F-67C2-BC14-FB2947F5DD41}"/>
          </ac:spMkLst>
        </pc:spChg>
        <pc:picChg chg="add del mod">
          <ac:chgData name="Prisha Pareek" userId="cb510f2c-aa08-4620-931c-2bc8d9f69ddd" providerId="ADAL" clId="{AD75A168-D0A8-4A99-8157-BD6908421C86}" dt="2025-03-19T10:10:03.979" v="1723" actId="1076"/>
          <ac:picMkLst>
            <pc:docMk/>
            <pc:sldMk cId="2353540213" sldId="288"/>
            <ac:picMk id="3" creationId="{6A0AC635-A0E0-6C49-C565-FE57470BB7A3}"/>
          </ac:picMkLst>
        </pc:picChg>
        <pc:picChg chg="add mod">
          <ac:chgData name="Prisha Pareek" userId="cb510f2c-aa08-4620-931c-2bc8d9f69ddd" providerId="ADAL" clId="{AD75A168-D0A8-4A99-8157-BD6908421C86}" dt="2025-03-19T10:03:25.635" v="1658" actId="1076"/>
          <ac:picMkLst>
            <pc:docMk/>
            <pc:sldMk cId="2353540213" sldId="288"/>
            <ac:picMk id="5" creationId="{98B705EF-0C39-895C-2775-D688E8691E15}"/>
          </ac:picMkLst>
        </pc:picChg>
        <pc:cxnChg chg="add mod">
          <ac:chgData name="Prisha Pareek" userId="cb510f2c-aa08-4620-931c-2bc8d9f69ddd" providerId="ADAL" clId="{AD75A168-D0A8-4A99-8157-BD6908421C86}" dt="2025-03-19T10:10:16.865" v="1726" actId="17032"/>
          <ac:cxnSpMkLst>
            <pc:docMk/>
            <pc:sldMk cId="2353540213" sldId="288"/>
            <ac:cxnSpMk id="18" creationId="{FB786DBA-5DFE-CCB7-F893-BE6B326EFE31}"/>
          </ac:cxnSpMkLst>
        </pc:cxnChg>
        <pc:cxnChg chg="add mod">
          <ac:chgData name="Prisha Pareek" userId="cb510f2c-aa08-4620-931c-2bc8d9f69ddd" providerId="ADAL" clId="{AD75A168-D0A8-4A99-8157-BD6908421C86}" dt="2025-03-19T10:10:52.123" v="1732" actId="17032"/>
          <ac:cxnSpMkLst>
            <pc:docMk/>
            <pc:sldMk cId="2353540213" sldId="288"/>
            <ac:cxnSpMk id="22" creationId="{3274DAA7-13E0-8593-F7B3-52367A8EC0E5}"/>
          </ac:cxnSpMkLst>
        </pc:cxnChg>
        <pc:cxnChg chg="add mod">
          <ac:chgData name="Prisha Pareek" userId="cb510f2c-aa08-4620-931c-2bc8d9f69ddd" providerId="ADAL" clId="{AD75A168-D0A8-4A99-8157-BD6908421C86}" dt="2025-03-19T10:11:10.073" v="1735" actId="17032"/>
          <ac:cxnSpMkLst>
            <pc:docMk/>
            <pc:sldMk cId="2353540213" sldId="288"/>
            <ac:cxnSpMk id="27" creationId="{BA95C724-A21F-69CA-4CFC-FF1B8C611DAE}"/>
          </ac:cxnSpMkLst>
        </pc:cxnChg>
        <pc:cxnChg chg="add mod">
          <ac:chgData name="Prisha Pareek" userId="cb510f2c-aa08-4620-931c-2bc8d9f69ddd" providerId="ADAL" clId="{AD75A168-D0A8-4A99-8157-BD6908421C86}" dt="2025-03-19T10:11:21.787" v="1737" actId="17032"/>
          <ac:cxnSpMkLst>
            <pc:docMk/>
            <pc:sldMk cId="2353540213" sldId="288"/>
            <ac:cxnSpMk id="30" creationId="{60EF0854-F381-12F5-4BE1-1A489502FC05}"/>
          </ac:cxnSpMkLst>
        </pc:cxnChg>
        <pc:cxnChg chg="add mod">
          <ac:chgData name="Prisha Pareek" userId="cb510f2c-aa08-4620-931c-2bc8d9f69ddd" providerId="ADAL" clId="{AD75A168-D0A8-4A99-8157-BD6908421C86}" dt="2025-03-19T10:11:30.849" v="1739" actId="17032"/>
          <ac:cxnSpMkLst>
            <pc:docMk/>
            <pc:sldMk cId="2353540213" sldId="288"/>
            <ac:cxnSpMk id="32" creationId="{A14594C1-B938-52C5-FE99-F6833E5F9F83}"/>
          </ac:cxnSpMkLst>
        </pc:cxnChg>
        <pc:cxnChg chg="add mod">
          <ac:chgData name="Prisha Pareek" userId="cb510f2c-aa08-4620-931c-2bc8d9f69ddd" providerId="ADAL" clId="{AD75A168-D0A8-4A99-8157-BD6908421C86}" dt="2025-03-19T10:11:55.838" v="1745" actId="17032"/>
          <ac:cxnSpMkLst>
            <pc:docMk/>
            <pc:sldMk cId="2353540213" sldId="288"/>
            <ac:cxnSpMk id="34" creationId="{6A33355D-864D-F62C-40E2-270003C9CE25}"/>
          </ac:cxnSpMkLst>
        </pc:cxnChg>
        <pc:cxnChg chg="add mod">
          <ac:chgData name="Prisha Pareek" userId="cb510f2c-aa08-4620-931c-2bc8d9f69ddd" providerId="ADAL" clId="{AD75A168-D0A8-4A99-8157-BD6908421C86}" dt="2025-03-19T10:12:06.362" v="1747" actId="17032"/>
          <ac:cxnSpMkLst>
            <pc:docMk/>
            <pc:sldMk cId="2353540213" sldId="288"/>
            <ac:cxnSpMk id="36" creationId="{874DEA04-6DE8-FAA6-056E-4D0CCD40836A}"/>
          </ac:cxnSpMkLst>
        </pc:cxnChg>
        <pc:cxnChg chg="add mod">
          <ac:chgData name="Prisha Pareek" userId="cb510f2c-aa08-4620-931c-2bc8d9f69ddd" providerId="ADAL" clId="{AD75A168-D0A8-4A99-8157-BD6908421C86}" dt="2025-03-19T10:12:13.065" v="1749" actId="17032"/>
          <ac:cxnSpMkLst>
            <pc:docMk/>
            <pc:sldMk cId="2353540213" sldId="288"/>
            <ac:cxnSpMk id="38" creationId="{DDCC818F-34BE-F38A-4C2A-699BB60FC83E}"/>
          </ac:cxnSpMkLst>
        </pc:cxnChg>
        <pc:cxnChg chg="add mod">
          <ac:chgData name="Prisha Pareek" userId="cb510f2c-aa08-4620-931c-2bc8d9f69ddd" providerId="ADAL" clId="{AD75A168-D0A8-4A99-8157-BD6908421C86}" dt="2025-03-19T10:12:32.188" v="1753" actId="14100"/>
          <ac:cxnSpMkLst>
            <pc:docMk/>
            <pc:sldMk cId="2353540213" sldId="288"/>
            <ac:cxnSpMk id="40" creationId="{AA01F9E4-5D8F-17AB-D67F-703427BD6F4C}"/>
          </ac:cxnSpMkLst>
        </pc:cxnChg>
      </pc:sldChg>
      <pc:sldChg chg="add del">
        <pc:chgData name="Prisha Pareek" userId="cb510f2c-aa08-4620-931c-2bc8d9f69ddd" providerId="ADAL" clId="{AD75A168-D0A8-4A99-8157-BD6908421C86}" dt="2025-03-19T11:24:29.500" v="1825" actId="47"/>
        <pc:sldMkLst>
          <pc:docMk/>
          <pc:sldMk cId="199729708" sldId="289"/>
        </pc:sldMkLst>
      </pc:sldChg>
      <pc:sldChg chg="add del">
        <pc:chgData name="Prisha Pareek" userId="cb510f2c-aa08-4620-931c-2bc8d9f69ddd" providerId="ADAL" clId="{AD75A168-D0A8-4A99-8157-BD6908421C86}" dt="2025-03-19T09:51:57.870" v="1385"/>
        <pc:sldMkLst>
          <pc:docMk/>
          <pc:sldMk cId="2034781851" sldId="289"/>
        </pc:sldMkLst>
      </pc:sldChg>
      <pc:sldChg chg="add del">
        <pc:chgData name="Prisha Pareek" userId="cb510f2c-aa08-4620-931c-2bc8d9f69ddd" providerId="ADAL" clId="{AD75A168-D0A8-4A99-8157-BD6908421C86}" dt="2025-03-19T09:51:57.394" v="1384"/>
        <pc:sldMkLst>
          <pc:docMk/>
          <pc:sldMk cId="750168186" sldId="290"/>
        </pc:sldMkLst>
      </pc:sldChg>
      <pc:sldChg chg="add del">
        <pc:chgData name="Prisha Pareek" userId="cb510f2c-aa08-4620-931c-2bc8d9f69ddd" providerId="ADAL" clId="{AD75A168-D0A8-4A99-8157-BD6908421C86}" dt="2025-03-19T11:24:29.500" v="1825" actId="47"/>
        <pc:sldMkLst>
          <pc:docMk/>
          <pc:sldMk cId="3024845756" sldId="290"/>
        </pc:sldMkLst>
      </pc:sldChg>
      <pc:sldChg chg="addSp delSp modSp add mod ord">
        <pc:chgData name="Prisha Pareek" userId="cb510f2c-aa08-4620-931c-2bc8d9f69ddd" providerId="ADAL" clId="{AD75A168-D0A8-4A99-8157-BD6908421C86}" dt="2025-03-20T06:35:07.357" v="2078" actId="2710"/>
        <pc:sldMkLst>
          <pc:docMk/>
          <pc:sldMk cId="3143644404" sldId="292"/>
        </pc:sldMkLst>
        <pc:spChg chg="add mod">
          <ac:chgData name="Prisha Pareek" userId="cb510f2c-aa08-4620-931c-2bc8d9f69ddd" providerId="ADAL" clId="{AD75A168-D0A8-4A99-8157-BD6908421C86}" dt="2025-03-20T06:35:07.357" v="2078" actId="2710"/>
          <ac:spMkLst>
            <pc:docMk/>
            <pc:sldMk cId="3143644404" sldId="292"/>
            <ac:spMk id="4" creationId="{A09061AF-8961-B94D-E492-7F1C95E1D8F8}"/>
          </ac:spMkLst>
        </pc:spChg>
      </pc:sldChg>
    </pc:docChg>
  </pc:docChgLst>
  <pc:docChgLst>
    <pc:chgData name="Mithu Dey" userId="e7d0aab4-3869-4523-b595-90ec5240161f" providerId="ADAL" clId="{56445F3D-DF93-4F60-A1AE-6A3EC67E3A3F}"/>
    <pc:docChg chg="undo custSel addSld delSld modSld delMainMaster">
      <pc:chgData name="Mithu Dey" userId="e7d0aab4-3869-4523-b595-90ec5240161f" providerId="ADAL" clId="{56445F3D-DF93-4F60-A1AE-6A3EC67E3A3F}" dt="2024-10-14T09:10:41.262" v="20" actId="47"/>
      <pc:docMkLst>
        <pc:docMk/>
      </pc:docMkLst>
      <pc:sldChg chg="del">
        <pc:chgData name="Mithu Dey" userId="e7d0aab4-3869-4523-b595-90ec5240161f" providerId="ADAL" clId="{56445F3D-DF93-4F60-A1AE-6A3EC67E3A3F}" dt="2024-09-23T10:15:16.285" v="0" actId="2696"/>
        <pc:sldMkLst>
          <pc:docMk/>
          <pc:sldMk cId="4204476974" sldId="256"/>
        </pc:sldMkLst>
      </pc:sldChg>
      <pc:sldChg chg="add del">
        <pc:chgData name="Mithu Dey" userId="e7d0aab4-3869-4523-b595-90ec5240161f" providerId="ADAL" clId="{56445F3D-DF93-4F60-A1AE-6A3EC67E3A3F}" dt="2024-10-14T09:10:41.262" v="20" actId="47"/>
        <pc:sldMkLst>
          <pc:docMk/>
          <pc:sldMk cId="1002150731" sldId="257"/>
        </pc:sldMkLst>
      </pc:sldChg>
      <pc:sldChg chg="addSp delSp modSp mod">
        <pc:chgData name="Mithu Dey" userId="e7d0aab4-3869-4523-b595-90ec5240161f" providerId="ADAL" clId="{56445F3D-DF93-4F60-A1AE-6A3EC67E3A3F}" dt="2024-10-14T08:59:19.636" v="11"/>
        <pc:sldMkLst>
          <pc:docMk/>
          <pc:sldMk cId="3986866325" sldId="275"/>
        </pc:sldMkLst>
      </pc:sldChg>
      <pc:sldChg chg="add del">
        <pc:chgData name="Mithu Dey" userId="e7d0aab4-3869-4523-b595-90ec5240161f" providerId="ADAL" clId="{56445F3D-DF93-4F60-A1AE-6A3EC67E3A3F}" dt="2024-10-14T09:10:40.469" v="19" actId="47"/>
        <pc:sldMkLst>
          <pc:docMk/>
          <pc:sldMk cId="2056016395" sldId="276"/>
        </pc:sldMkLst>
      </pc:sldChg>
      <pc:sldChg chg="add del">
        <pc:chgData name="Mithu Dey" userId="e7d0aab4-3869-4523-b595-90ec5240161f" providerId="ADAL" clId="{56445F3D-DF93-4F60-A1AE-6A3EC67E3A3F}" dt="2024-10-14T09:10:39.708" v="18" actId="47"/>
        <pc:sldMkLst>
          <pc:docMk/>
          <pc:sldMk cId="991146591" sldId="277"/>
        </pc:sldMkLst>
      </pc:sldChg>
      <pc:sldChg chg="add del">
        <pc:chgData name="Mithu Dey" userId="e7d0aab4-3869-4523-b595-90ec5240161f" providerId="ADAL" clId="{56445F3D-DF93-4F60-A1AE-6A3EC67E3A3F}" dt="2024-10-14T09:10:38.956" v="17" actId="47"/>
        <pc:sldMkLst>
          <pc:docMk/>
          <pc:sldMk cId="3613263869" sldId="278"/>
        </pc:sldMkLst>
      </pc:sldChg>
      <pc:sldChg chg="add del">
        <pc:chgData name="Mithu Dey" userId="e7d0aab4-3869-4523-b595-90ec5240161f" providerId="ADAL" clId="{56445F3D-DF93-4F60-A1AE-6A3EC67E3A3F}" dt="2024-10-14T09:10:38.235" v="16" actId="47"/>
        <pc:sldMkLst>
          <pc:docMk/>
          <pc:sldMk cId="1606577771" sldId="279"/>
        </pc:sldMkLst>
      </pc:sldChg>
      <pc:sldChg chg="add del">
        <pc:chgData name="Mithu Dey" userId="e7d0aab4-3869-4523-b595-90ec5240161f" providerId="ADAL" clId="{56445F3D-DF93-4F60-A1AE-6A3EC67E3A3F}" dt="2024-10-14T09:10:36.959" v="15" actId="47"/>
        <pc:sldMkLst>
          <pc:docMk/>
          <pc:sldMk cId="4014527086" sldId="280"/>
        </pc:sldMkLst>
      </pc:sldChg>
      <pc:sldChg chg="add del">
        <pc:chgData name="Mithu Dey" userId="e7d0aab4-3869-4523-b595-90ec5240161f" providerId="ADAL" clId="{56445F3D-DF93-4F60-A1AE-6A3EC67E3A3F}" dt="2024-10-14T09:10:10.768" v="14" actId="2696"/>
        <pc:sldMkLst>
          <pc:docMk/>
          <pc:sldMk cId="3296798344" sldId="281"/>
        </pc:sldMkLst>
      </pc:sldChg>
      <pc:sldMasterChg chg="delSldLayout">
        <pc:chgData name="Mithu Dey" userId="e7d0aab4-3869-4523-b595-90ec5240161f" providerId="ADAL" clId="{56445F3D-DF93-4F60-A1AE-6A3EC67E3A3F}" dt="2024-10-14T09:10:41.262" v="20" actId="47"/>
        <pc:sldMasterMkLst>
          <pc:docMk/>
          <pc:sldMasterMk cId="690172516" sldId="2147483648"/>
        </pc:sldMasterMkLst>
        <pc:sldLayoutChg chg="del">
          <pc:chgData name="Mithu Dey" userId="e7d0aab4-3869-4523-b595-90ec5240161f" providerId="ADAL" clId="{56445F3D-DF93-4F60-A1AE-6A3EC67E3A3F}" dt="2024-10-14T09:10:41.262" v="20" actId="47"/>
          <pc:sldLayoutMkLst>
            <pc:docMk/>
            <pc:sldMasterMk cId="690172516" sldId="2147483648"/>
            <pc:sldLayoutMk cId="1421901546" sldId="2147483660"/>
          </pc:sldLayoutMkLst>
        </pc:sldLayoutChg>
      </pc:sldMasterChg>
      <pc:sldMasterChg chg="del delSldLayout">
        <pc:chgData name="Mithu Dey" userId="e7d0aab4-3869-4523-b595-90ec5240161f" providerId="ADAL" clId="{56445F3D-DF93-4F60-A1AE-6A3EC67E3A3F}" dt="2024-10-14T09:10:10.768" v="14" actId="2696"/>
        <pc:sldMasterMkLst>
          <pc:docMk/>
          <pc:sldMasterMk cId="2835227680" sldId="2147483661"/>
        </pc:sldMasterMkLst>
        <pc:sldLayoutChg chg="del">
          <pc:chgData name="Mithu Dey" userId="e7d0aab4-3869-4523-b595-90ec5240161f" providerId="ADAL" clId="{56445F3D-DF93-4F60-A1AE-6A3EC67E3A3F}" dt="2024-10-14T09:10:10.768" v="14" actId="2696"/>
          <pc:sldLayoutMkLst>
            <pc:docMk/>
            <pc:sldMasterMk cId="2835227680" sldId="2147483661"/>
            <pc:sldLayoutMk cId="3987540026" sldId="2147483662"/>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3207517193" sldId="2147483663"/>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691236046" sldId="2147483664"/>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485925803" sldId="2147483665"/>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907436411" sldId="2147483666"/>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964209392" sldId="2147483667"/>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2551748607" sldId="2147483668"/>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695763109" sldId="2147483669"/>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3126964759" sldId="2147483670"/>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3784887512" sldId="2147483671"/>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3219421299" sldId="2147483672"/>
          </pc:sldLayoutMkLst>
        </pc:sldLayoutChg>
        <pc:sldLayoutChg chg="del">
          <pc:chgData name="Mithu Dey" userId="e7d0aab4-3869-4523-b595-90ec5240161f" providerId="ADAL" clId="{56445F3D-DF93-4F60-A1AE-6A3EC67E3A3F}" dt="2024-10-14T09:10:10.768" v="14" actId="2696"/>
          <pc:sldLayoutMkLst>
            <pc:docMk/>
            <pc:sldMasterMk cId="2835227680" sldId="2147483661"/>
            <pc:sldLayoutMk cId="1126547993" sldId="2147483673"/>
          </pc:sldLayoutMkLst>
        </pc:sldLayoutChg>
      </pc:sldMasterChg>
    </pc:docChg>
  </pc:docChgLst>
  <pc:docChgLst>
    <pc:chgData name="Mithu Dey" userId="e7d0aab4-3869-4523-b595-90ec5240161f" providerId="ADAL" clId="{4965C8AD-5FFB-4BC4-88DC-FC8A3496AE0D}"/>
    <pc:docChg chg="modSld">
      <pc:chgData name="Mithu Dey" userId="e7d0aab4-3869-4523-b595-90ec5240161f" providerId="ADAL" clId="{4965C8AD-5FFB-4BC4-88DC-FC8A3496AE0D}" dt="2025-06-11T04:27:46.810" v="8" actId="1076"/>
      <pc:docMkLst>
        <pc:docMk/>
      </pc:docMkLst>
      <pc:sldChg chg="modSp mod">
        <pc:chgData name="Mithu Dey" userId="e7d0aab4-3869-4523-b595-90ec5240161f" providerId="ADAL" clId="{4965C8AD-5FFB-4BC4-88DC-FC8A3496AE0D}" dt="2025-06-11T04:27:46.810" v="8" actId="1076"/>
        <pc:sldMkLst>
          <pc:docMk/>
          <pc:sldMk cId="3986866325" sldId="275"/>
        </pc:sldMkLst>
        <pc:spChg chg="mod">
          <ac:chgData name="Mithu Dey" userId="e7d0aab4-3869-4523-b595-90ec5240161f" providerId="ADAL" clId="{4965C8AD-5FFB-4BC4-88DC-FC8A3496AE0D}" dt="2025-06-11T04:27:46.810" v="8" actId="1076"/>
          <ac:spMkLst>
            <pc:docMk/>
            <pc:sldMk cId="3986866325" sldId="275"/>
            <ac:spMk id="5" creationId="{F0EF8424-ABFF-8649-2D4C-637E907E9262}"/>
          </ac:spMkLst>
        </pc:spChg>
      </pc:sldChg>
    </pc:docChg>
  </pc:docChgLst>
  <pc:docChgLst>
    <pc:chgData name="Mithu Dey" userId="e7d0aab4-3869-4523-b595-90ec5240161f" providerId="ADAL" clId="{886D7125-6B98-40EF-A4B6-13BA2FAAE6DE}"/>
    <pc:docChg chg="modSld">
      <pc:chgData name="Mithu Dey" userId="e7d0aab4-3869-4523-b595-90ec5240161f" providerId="ADAL" clId="{886D7125-6B98-40EF-A4B6-13BA2FAAE6DE}" dt="2025-06-11T04:04:05.135" v="40" actId="255"/>
      <pc:docMkLst>
        <pc:docMk/>
      </pc:docMkLst>
      <pc:sldChg chg="addSp modSp mod">
        <pc:chgData name="Mithu Dey" userId="e7d0aab4-3869-4523-b595-90ec5240161f" providerId="ADAL" clId="{886D7125-6B98-40EF-A4B6-13BA2FAAE6DE}" dt="2025-06-11T04:04:05.135" v="40" actId="255"/>
        <pc:sldMkLst>
          <pc:docMk/>
          <pc:sldMk cId="3986866325" sldId="275"/>
        </pc:sldMkLst>
        <pc:spChg chg="add mod">
          <ac:chgData name="Mithu Dey" userId="e7d0aab4-3869-4523-b595-90ec5240161f" providerId="ADAL" clId="{886D7125-6B98-40EF-A4B6-13BA2FAAE6DE}" dt="2025-06-11T04:04:05.135" v="40" actId="255"/>
          <ac:spMkLst>
            <pc:docMk/>
            <pc:sldMk cId="3986866325" sldId="275"/>
            <ac:spMk id="5" creationId="{F0EF8424-ABFF-8649-2D4C-637E907E92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17B997-27FF-4639-97D6-E89B173A58F7}"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A08B2F32-6E66-4FD7-AB1A-78AC7764A5B9}">
      <dgm:prSet phldrT="[Text]"/>
      <dgm:spPr/>
      <dgm:t>
        <a:bodyPr/>
        <a:lstStyle/>
        <a:p>
          <a:r>
            <a:rPr lang="en-US" dirty="0"/>
            <a:t>Raster</a:t>
          </a:r>
        </a:p>
      </dgm:t>
    </dgm:pt>
    <dgm:pt modelId="{BC87DFC2-D5EF-4887-8AE7-5AFEC02CC15E}" type="parTrans" cxnId="{72DDE74B-4E3B-4255-ACDD-5CBA272EF743}">
      <dgm:prSet/>
      <dgm:spPr/>
      <dgm:t>
        <a:bodyPr/>
        <a:lstStyle/>
        <a:p>
          <a:endParaRPr lang="en-US"/>
        </a:p>
      </dgm:t>
    </dgm:pt>
    <dgm:pt modelId="{55FB376B-C817-41F4-AF83-1830508BB07E}" type="sibTrans" cxnId="{72DDE74B-4E3B-4255-ACDD-5CBA272EF743}">
      <dgm:prSet/>
      <dgm:spPr/>
      <dgm:t>
        <a:bodyPr/>
        <a:lstStyle/>
        <a:p>
          <a:endParaRPr lang="en-US"/>
        </a:p>
      </dgm:t>
    </dgm:pt>
    <dgm:pt modelId="{6FAB6C33-0F40-4750-8E14-8E2081BF0228}">
      <dgm:prSet phldrT="[Text]">
        <dgm:style>
          <a:lnRef idx="0">
            <a:scrgbClr r="0" g="0" b="0"/>
          </a:lnRef>
          <a:fillRef idx="0">
            <a:scrgbClr r="0" g="0" b="0"/>
          </a:fillRef>
          <a:effectRef idx="0">
            <a:scrgbClr r="0" g="0" b="0"/>
          </a:effectRef>
          <a:fontRef idx="minor">
            <a:schemeClr val="accent6"/>
          </a:fontRef>
        </dgm:style>
      </dgm:prSet>
      <dgm:spPr>
        <a:noFill/>
        <a:ln>
          <a:noFill/>
        </a:ln>
      </dgm:spPr>
      <dgm:t>
        <a:bodyPr/>
        <a:lstStyle/>
        <a:p>
          <a:r>
            <a:rPr lang="en-US" dirty="0">
              <a:solidFill>
                <a:schemeClr val="bg1"/>
              </a:solidFill>
            </a:rPr>
            <a:t>Vector</a:t>
          </a:r>
        </a:p>
      </dgm:t>
    </dgm:pt>
    <dgm:pt modelId="{B8645BC0-E38B-4F9F-9CA0-D10735CB8A33}" type="parTrans" cxnId="{92E76C93-7B07-485F-BC7D-19C68A006FBB}">
      <dgm:prSet/>
      <dgm:spPr/>
      <dgm:t>
        <a:bodyPr/>
        <a:lstStyle/>
        <a:p>
          <a:endParaRPr lang="en-US"/>
        </a:p>
      </dgm:t>
    </dgm:pt>
    <dgm:pt modelId="{88479C07-97C7-4F9C-BDE5-E1EE18D1B1F9}" type="sibTrans" cxnId="{92E76C93-7B07-485F-BC7D-19C68A006FBB}">
      <dgm:prSet/>
      <dgm:spPr/>
      <dgm:t>
        <a:bodyPr/>
        <a:lstStyle/>
        <a:p>
          <a:endParaRPr lang="en-US"/>
        </a:p>
      </dgm:t>
    </dgm:pt>
    <dgm:pt modelId="{80875DC7-0D26-4F71-A2BC-B358564888E8}" type="pres">
      <dgm:prSet presAssocID="{2617B997-27FF-4639-97D6-E89B173A58F7}" presName="compositeShape" presStyleCnt="0">
        <dgm:presLayoutVars>
          <dgm:chMax val="2"/>
          <dgm:dir/>
          <dgm:resizeHandles val="exact"/>
        </dgm:presLayoutVars>
      </dgm:prSet>
      <dgm:spPr/>
    </dgm:pt>
    <dgm:pt modelId="{E39BF990-CCC4-4B78-B2AE-4D2FF7DE05C0}" type="pres">
      <dgm:prSet presAssocID="{2617B997-27FF-4639-97D6-E89B173A58F7}" presName="ribbon" presStyleLbl="node1" presStyleIdx="0" presStyleCnt="1" custLinFactNeighborX="-5071"/>
      <dgm:spPr>
        <a:solidFill>
          <a:schemeClr val="accent2">
            <a:lumMod val="60000"/>
            <a:lumOff val="40000"/>
          </a:schemeClr>
        </a:solidFill>
      </dgm:spPr>
    </dgm:pt>
    <dgm:pt modelId="{A1A72CE3-5723-4CDD-95AA-E7B3D36BD105}" type="pres">
      <dgm:prSet presAssocID="{2617B997-27FF-4639-97D6-E89B173A58F7}" presName="leftArrowText" presStyleLbl="node1" presStyleIdx="0" presStyleCnt="1">
        <dgm:presLayoutVars>
          <dgm:chMax val="0"/>
          <dgm:bulletEnabled val="1"/>
        </dgm:presLayoutVars>
      </dgm:prSet>
      <dgm:spPr/>
    </dgm:pt>
    <dgm:pt modelId="{F754446C-9698-4240-9A03-D313885BAF7F}" type="pres">
      <dgm:prSet presAssocID="{2617B997-27FF-4639-97D6-E89B173A58F7}" presName="rightArrowText" presStyleLbl="node1" presStyleIdx="0" presStyleCnt="1">
        <dgm:presLayoutVars>
          <dgm:chMax val="0"/>
          <dgm:bulletEnabled val="1"/>
        </dgm:presLayoutVars>
      </dgm:prSet>
      <dgm:spPr/>
    </dgm:pt>
  </dgm:ptLst>
  <dgm:cxnLst>
    <dgm:cxn modelId="{49C0C616-D5CA-4956-89AA-6E891BCDE84C}" type="presOf" srcId="{A08B2F32-6E66-4FD7-AB1A-78AC7764A5B9}" destId="{A1A72CE3-5723-4CDD-95AA-E7B3D36BD105}" srcOrd="0" destOrd="0" presId="urn:microsoft.com/office/officeart/2005/8/layout/arrow6"/>
    <dgm:cxn modelId="{72DDE74B-4E3B-4255-ACDD-5CBA272EF743}" srcId="{2617B997-27FF-4639-97D6-E89B173A58F7}" destId="{A08B2F32-6E66-4FD7-AB1A-78AC7764A5B9}" srcOrd="0" destOrd="0" parTransId="{BC87DFC2-D5EF-4887-8AE7-5AFEC02CC15E}" sibTransId="{55FB376B-C817-41F4-AF83-1830508BB07E}"/>
    <dgm:cxn modelId="{02C41F86-2855-4516-86D6-C8477FFE01E3}" type="presOf" srcId="{2617B997-27FF-4639-97D6-E89B173A58F7}" destId="{80875DC7-0D26-4F71-A2BC-B358564888E8}" srcOrd="0" destOrd="0" presId="urn:microsoft.com/office/officeart/2005/8/layout/arrow6"/>
    <dgm:cxn modelId="{92E76C93-7B07-485F-BC7D-19C68A006FBB}" srcId="{2617B997-27FF-4639-97D6-E89B173A58F7}" destId="{6FAB6C33-0F40-4750-8E14-8E2081BF0228}" srcOrd="1" destOrd="0" parTransId="{B8645BC0-E38B-4F9F-9CA0-D10735CB8A33}" sibTransId="{88479C07-97C7-4F9C-BDE5-E1EE18D1B1F9}"/>
    <dgm:cxn modelId="{E8EC71BB-6AE3-4A47-B733-21B86ED5E445}" type="presOf" srcId="{6FAB6C33-0F40-4750-8E14-8E2081BF0228}" destId="{F754446C-9698-4240-9A03-D313885BAF7F}" srcOrd="0" destOrd="0" presId="urn:microsoft.com/office/officeart/2005/8/layout/arrow6"/>
    <dgm:cxn modelId="{09BAC329-BB55-4A79-A2B1-65A41B4E5A44}" type="presParOf" srcId="{80875DC7-0D26-4F71-A2BC-B358564888E8}" destId="{E39BF990-CCC4-4B78-B2AE-4D2FF7DE05C0}" srcOrd="0" destOrd="0" presId="urn:microsoft.com/office/officeart/2005/8/layout/arrow6"/>
    <dgm:cxn modelId="{8A2FFA88-F15D-4CA6-8806-2371345B4835}" type="presParOf" srcId="{80875DC7-0D26-4F71-A2BC-B358564888E8}" destId="{A1A72CE3-5723-4CDD-95AA-E7B3D36BD105}" srcOrd="1" destOrd="0" presId="urn:microsoft.com/office/officeart/2005/8/layout/arrow6"/>
    <dgm:cxn modelId="{F627E7CA-32FB-47EE-82F2-61BBD2A04AC6}" type="presParOf" srcId="{80875DC7-0D26-4F71-A2BC-B358564888E8}" destId="{F754446C-9698-4240-9A03-D313885BAF7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BF990-CCC4-4B78-B2AE-4D2FF7DE05C0}">
      <dsp:nvSpPr>
        <dsp:cNvPr id="0" name=""/>
        <dsp:cNvSpPr/>
      </dsp:nvSpPr>
      <dsp:spPr>
        <a:xfrm>
          <a:off x="0" y="84713"/>
          <a:ext cx="4720609" cy="1888243"/>
        </a:xfrm>
        <a:prstGeom prst="leftRightRibbon">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72CE3-5723-4CDD-95AA-E7B3D36BD105}">
      <dsp:nvSpPr>
        <dsp:cNvPr id="0" name=""/>
        <dsp:cNvSpPr/>
      </dsp:nvSpPr>
      <dsp:spPr>
        <a:xfrm>
          <a:off x="566473" y="415155"/>
          <a:ext cx="1557800" cy="92523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2908" rIns="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Raster</a:t>
          </a:r>
        </a:p>
      </dsp:txBody>
      <dsp:txXfrm>
        <a:off x="566473" y="415155"/>
        <a:ext cx="1557800" cy="925239"/>
      </dsp:txXfrm>
    </dsp:sp>
    <dsp:sp modelId="{F754446C-9698-4240-9A03-D313885BAF7F}">
      <dsp:nvSpPr>
        <dsp:cNvPr id="0" name=""/>
        <dsp:cNvSpPr/>
      </dsp:nvSpPr>
      <dsp:spPr>
        <a:xfrm>
          <a:off x="2360304" y="717274"/>
          <a:ext cx="1841037" cy="925239"/>
        </a:xfrm>
        <a:prstGeom prst="rect">
          <a:avLst/>
        </a:prstGeom>
        <a:noFill/>
        <a:ln>
          <a:noFill/>
        </a:ln>
        <a:effectLst/>
        <a:sp3d/>
      </dsp:spPr>
      <dsp:style>
        <a:lnRef idx="0">
          <a:scrgbClr r="0" g="0" b="0"/>
        </a:lnRef>
        <a:fillRef idx="0">
          <a:scrgbClr r="0" g="0" b="0"/>
        </a:fillRef>
        <a:effectRef idx="0">
          <a:scrgbClr r="0" g="0" b="0"/>
        </a:effectRef>
        <a:fontRef idx="minor">
          <a:schemeClr val="accent6"/>
        </a:fontRef>
      </dsp:style>
      <dsp:txBody>
        <a:bodyPr spcFirstLastPara="0" vert="horz" wrap="square" lIns="0" tIns="152908" rIns="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chemeClr val="bg1"/>
              </a:solidFill>
            </a:rPr>
            <a:t>Vector</a:t>
          </a:r>
        </a:p>
      </dsp:txBody>
      <dsp:txXfrm>
        <a:off x="2360304" y="717274"/>
        <a:ext cx="1841037" cy="925239"/>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C473-1463-4E26-AB53-4D0B1F897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37056F-8D2A-E9A5-6E59-68CDB3FD0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7AC09-460F-520B-D76D-671FCFC626F0}"/>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0AE86FE8-5A2C-4158-D231-45BC05724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01748-1FDC-2BF9-9E5B-89D2E74FA526}"/>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68287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F26D-BB97-2A7C-E10F-BE9EEAF490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DB5C89-7A5B-AEA2-2FEE-4F41BCA46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D01E7-B7EE-5B44-204E-1A67BC8B912F}"/>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AEBE1F7F-2205-C728-BBF7-B336AD145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175BF-4F6A-9D6A-4212-E0909E8B2E88}"/>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428184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8A516F-3FB7-10D5-2A84-1C6A33C95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69E1DA-1840-7EB7-D141-6F253CD10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01E13-B0F6-ED15-FFFF-410335D9F121}"/>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CFBA5C1E-4593-7F97-AA6A-E3C16347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2D988-1CBE-6075-AA26-6DBCF175272E}"/>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402679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49A1-FBF0-13C1-21B4-5AF397BFE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9C156-849B-92A9-6584-78FB6317E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9AE02-2D10-D9F7-6F2F-8664B98DD0BF}"/>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5A59126B-C28A-AB7B-F6C4-13A0346FF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FD76-BC64-2C7D-91D5-4CFD45563C99}"/>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27576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9892-AF7C-5604-BC67-F9E7CEE49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67BFBF-F9C2-5332-09B3-FE88B8305B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C115B-ED0A-C747-8948-1FE9B61EBD69}"/>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24DD6463-C085-1302-B5A7-0C75A5CBF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18A2-CB16-F2B7-5894-737F9E0B2ABF}"/>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134049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2F56-F4B0-0648-31C4-0FD9383AD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6BE9A4-DD03-6983-C5EF-9D03256AA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E7131-F52A-B3D1-053E-4D4FA7018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D177D5-B7FC-8EAF-FAC9-09A15D09E7D8}"/>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6" name="Footer Placeholder 5">
            <a:extLst>
              <a:ext uri="{FF2B5EF4-FFF2-40B4-BE49-F238E27FC236}">
                <a16:creationId xmlns:a16="http://schemas.microsoft.com/office/drawing/2014/main" id="{A07F7648-3592-8961-7D71-9918EB2CC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D8D4B-C4FF-040F-B171-0C885224420B}"/>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377103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AF8C-C11C-68A3-599F-C5144A0DD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7EB79-897B-651B-3818-9DCEAC9D4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9C6CD-74D2-FF5B-B85C-3ED3E1E23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BA373D-5A75-5366-D562-0E5003BEC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5ACB45-1E7F-A031-7DE3-04B1EA74D5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B2C7A2-8F83-564C-344F-971BBBEB93E7}"/>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8" name="Footer Placeholder 7">
            <a:extLst>
              <a:ext uri="{FF2B5EF4-FFF2-40B4-BE49-F238E27FC236}">
                <a16:creationId xmlns:a16="http://schemas.microsoft.com/office/drawing/2014/main" id="{88D9B730-EFF4-1BEC-D284-28CFFB672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EF6C7-2DF2-20A4-BCC1-D46F6AB8ACBD}"/>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70244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5CC2-A971-DEB4-2941-16B14CEFF3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D6BD22-DAE4-621B-0482-6EC2934BCB3D}"/>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4" name="Footer Placeholder 3">
            <a:extLst>
              <a:ext uri="{FF2B5EF4-FFF2-40B4-BE49-F238E27FC236}">
                <a16:creationId xmlns:a16="http://schemas.microsoft.com/office/drawing/2014/main" id="{BB65DA2D-CAB8-FBC3-F1D2-0A076160FB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E071E-95B7-C4B1-BA8D-024F576E5E60}"/>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333449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5E667-9247-F92D-ADDC-D152DB77D0A6}"/>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3" name="Footer Placeholder 2">
            <a:extLst>
              <a:ext uri="{FF2B5EF4-FFF2-40B4-BE49-F238E27FC236}">
                <a16:creationId xmlns:a16="http://schemas.microsoft.com/office/drawing/2014/main" id="{5902F569-4E05-B279-F8E9-DEB1FDE70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325C8-C3FC-87FD-6EDD-02578106452A}"/>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106117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9499-1154-B9E2-4DCF-6086E4AD8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CD137-A45F-3010-EBA9-0CAEDCA8B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E56D60-C5AB-D30A-FD94-8D5AA3F05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E9E67-B9B6-C387-9D53-1B5FBA5A852E}"/>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6" name="Footer Placeholder 5">
            <a:extLst>
              <a:ext uri="{FF2B5EF4-FFF2-40B4-BE49-F238E27FC236}">
                <a16:creationId xmlns:a16="http://schemas.microsoft.com/office/drawing/2014/main" id="{53220AFA-13AD-9884-A871-5CEA49412F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FC4C2-5696-7973-E5C0-200954A43661}"/>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227388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68D6-4579-C8C1-7EEA-D39AAE993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14720-1B39-62E1-5A37-59567C842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03CECF-CDBD-F3ED-BE17-A4715CA18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FD2AC-4A91-0C88-6E4E-128BB1B0CED1}"/>
              </a:ext>
            </a:extLst>
          </p:cNvPr>
          <p:cNvSpPr>
            <a:spLocks noGrp="1"/>
          </p:cNvSpPr>
          <p:nvPr>
            <p:ph type="dt" sz="half" idx="10"/>
          </p:nvPr>
        </p:nvSpPr>
        <p:spPr/>
        <p:txBody>
          <a:bodyPr/>
          <a:lstStyle/>
          <a:p>
            <a:fld id="{39022378-EECB-4B75-AF6F-5B47A91785E9}" type="datetimeFigureOut">
              <a:rPr lang="en-US" smtClean="0"/>
              <a:t>6/11/2025</a:t>
            </a:fld>
            <a:endParaRPr lang="en-US"/>
          </a:p>
        </p:txBody>
      </p:sp>
      <p:sp>
        <p:nvSpPr>
          <p:cNvPr id="6" name="Footer Placeholder 5">
            <a:extLst>
              <a:ext uri="{FF2B5EF4-FFF2-40B4-BE49-F238E27FC236}">
                <a16:creationId xmlns:a16="http://schemas.microsoft.com/office/drawing/2014/main" id="{6D7AAF09-9492-A68A-D11A-14E7E1955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5CE1A-2640-68AA-5912-D03D5C0EBD2D}"/>
              </a:ext>
            </a:extLst>
          </p:cNvPr>
          <p:cNvSpPr>
            <a:spLocks noGrp="1"/>
          </p:cNvSpPr>
          <p:nvPr>
            <p:ph type="sldNum" sz="quarter" idx="12"/>
          </p:nvPr>
        </p:nvSpPr>
        <p:spPr/>
        <p:txBody>
          <a:bodyPr/>
          <a:lstStyle/>
          <a:p>
            <a:fld id="{A83735F3-EF04-4D16-856E-F2BE0600180B}" type="slidenum">
              <a:rPr lang="en-US" smtClean="0"/>
              <a:t>‹#›</a:t>
            </a:fld>
            <a:endParaRPr lang="en-US"/>
          </a:p>
        </p:txBody>
      </p:sp>
    </p:spTree>
    <p:extLst>
      <p:ext uri="{BB962C8B-B14F-4D97-AF65-F5344CB8AC3E}">
        <p14:creationId xmlns:p14="http://schemas.microsoft.com/office/powerpoint/2010/main" val="3908613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D6496-DE02-013C-62B4-FA1DF1C45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FFE37-3939-EA44-7B7E-DFFE7474F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F2F71-5578-D803-05BE-41D3516F2A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022378-EECB-4B75-AF6F-5B47A91785E9}" type="datetimeFigureOut">
              <a:rPr lang="en-US" smtClean="0"/>
              <a:t>6/11/2025</a:t>
            </a:fld>
            <a:endParaRPr lang="en-US"/>
          </a:p>
        </p:txBody>
      </p:sp>
      <p:sp>
        <p:nvSpPr>
          <p:cNvPr id="5" name="Footer Placeholder 4">
            <a:extLst>
              <a:ext uri="{FF2B5EF4-FFF2-40B4-BE49-F238E27FC236}">
                <a16:creationId xmlns:a16="http://schemas.microsoft.com/office/drawing/2014/main" id="{6D943259-80B8-85FC-4C06-7C0B00FB0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0EDD00-6906-1AB3-DF4D-688253EFF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3735F3-EF04-4D16-856E-F2BE0600180B}" type="slidenum">
              <a:rPr lang="en-US" smtClean="0"/>
              <a:t>‹#›</a:t>
            </a:fld>
            <a:endParaRPr lang="en-US"/>
          </a:p>
        </p:txBody>
      </p:sp>
    </p:spTree>
    <p:extLst>
      <p:ext uri="{BB962C8B-B14F-4D97-AF65-F5344CB8AC3E}">
        <p14:creationId xmlns:p14="http://schemas.microsoft.com/office/powerpoint/2010/main" val="69017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www.esri.com/news/arcuser/0405/ss_crimestats1of2.html" TargetMode="External"/><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qgis.org/download/"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ri.com/news/arcuser/0405/ss_crimestats1of2.html"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sri.com/en-us/what-is-gis/overview#:~:text=Geographic%20information%20system(s)%2C,what%20things%20are%20like%20there" TargetMode="External"/><Relationship Id="rId5" Type="http://schemas.openxmlformats.org/officeDocument/2006/relationships/hyperlink" Target="https://docs.qgis.org/3.40/en/docs/gentle_gis_introduction/index.html" TargetMode="External"/><Relationship Id="rId4" Type="http://schemas.openxmlformats.org/officeDocument/2006/relationships/hyperlink" Target="https://docs.qgis.org/3.40/en/docs/user_manual/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grass.osgeo.org/" TargetMode="External"/><Relationship Id="rId13" Type="http://schemas.openxmlformats.org/officeDocument/2006/relationships/hyperlink" Target="http://www.intergraph.com/" TargetMode="External"/><Relationship Id="rId3" Type="http://schemas.openxmlformats.org/officeDocument/2006/relationships/hyperlink" Target="http://www.esri.com/" TargetMode="External"/><Relationship Id="rId7" Type="http://schemas.openxmlformats.org/officeDocument/2006/relationships/hyperlink" Target="http://www.bentley.com/" TargetMode="External"/><Relationship Id="rId12" Type="http://schemas.openxmlformats.org/officeDocument/2006/relationships/hyperlink" Target="http://mapwindow.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saga-gis.org/" TargetMode="External"/><Relationship Id="rId11" Type="http://schemas.openxmlformats.org/officeDocument/2006/relationships/hyperlink" Target="http://www.mapinfo.com/" TargetMode="External"/><Relationship Id="rId5" Type="http://schemas.openxmlformats.org/officeDocument/2006/relationships/hyperlink" Target="http://www.autodesk.com/" TargetMode="External"/><Relationship Id="rId10" Type="http://schemas.openxmlformats.org/officeDocument/2006/relationships/hyperlink" Target="http://spatial.uchicago.edu/" TargetMode="External"/><Relationship Id="rId4" Type="http://schemas.openxmlformats.org/officeDocument/2006/relationships/hyperlink" Target="http://www.qgis.org/" TargetMode="External"/><Relationship Id="rId9" Type="http://schemas.openxmlformats.org/officeDocument/2006/relationships/hyperlink" Target="http://www.bluemarblegeo.com/" TargetMode="External"/><Relationship Id="rId14" Type="http://schemas.openxmlformats.org/officeDocument/2006/relationships/hyperlink" Target="http://www.itc.nl/ilwi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8DFBC1A-9355-25E6-8336-3FF15289A300}"/>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a:t>
            </a:fld>
            <a:endParaRPr lang="en-IN">
              <a:solidFill>
                <a:srgbClr val="FFFFFF"/>
              </a:solidFill>
            </a:endParaRPr>
          </a:p>
        </p:txBody>
      </p:sp>
      <p:sp>
        <p:nvSpPr>
          <p:cNvPr id="4" name="TextBox 3">
            <a:extLst>
              <a:ext uri="{FF2B5EF4-FFF2-40B4-BE49-F238E27FC236}">
                <a16:creationId xmlns:a16="http://schemas.microsoft.com/office/drawing/2014/main" id="{BAF3D79E-5739-63E2-B0CF-DE8A50359BE2}"/>
              </a:ext>
            </a:extLst>
          </p:cNvPr>
          <p:cNvSpPr txBox="1"/>
          <p:nvPr/>
        </p:nvSpPr>
        <p:spPr>
          <a:xfrm>
            <a:off x="3168445" y="2640207"/>
            <a:ext cx="5855109" cy="1077218"/>
          </a:xfrm>
          <a:prstGeom prst="rect">
            <a:avLst/>
          </a:prstGeom>
          <a:noFill/>
        </p:spPr>
        <p:txBody>
          <a:bodyPr wrap="square" rtlCol="0">
            <a:spAutoFit/>
          </a:bodyPr>
          <a:lstStyle/>
          <a:p>
            <a:pPr algn="ctr"/>
            <a:r>
              <a:rPr lang="en-US" sz="3200" dirty="0"/>
              <a:t>Module 2: Basics of Geographic Information System </a:t>
            </a:r>
          </a:p>
        </p:txBody>
      </p:sp>
      <p:sp>
        <p:nvSpPr>
          <p:cNvPr id="5" name="TextBox 4">
            <a:extLst>
              <a:ext uri="{FF2B5EF4-FFF2-40B4-BE49-F238E27FC236}">
                <a16:creationId xmlns:a16="http://schemas.microsoft.com/office/drawing/2014/main" id="{F0EF8424-ABFF-8649-2D4C-637E907E9262}"/>
              </a:ext>
            </a:extLst>
          </p:cNvPr>
          <p:cNvSpPr txBox="1"/>
          <p:nvPr/>
        </p:nvSpPr>
        <p:spPr>
          <a:xfrm>
            <a:off x="830451" y="5548393"/>
            <a:ext cx="7780149" cy="400110"/>
          </a:xfrm>
          <a:prstGeom prst="rect">
            <a:avLst/>
          </a:prstGeom>
          <a:noFill/>
        </p:spPr>
        <p:txBody>
          <a:bodyPr wrap="square" rtlCol="0">
            <a:spAutoFit/>
          </a:bodyPr>
          <a:lstStyle/>
          <a:p>
            <a:r>
              <a:rPr lang="en-US" sz="2000" b="1" dirty="0"/>
              <a:t>Prepared By: </a:t>
            </a:r>
            <a:r>
              <a:rPr lang="en-US" sz="2000" b="1" dirty="0" err="1"/>
              <a:t>Ms</a:t>
            </a:r>
            <a:r>
              <a:rPr lang="en-US" sz="2000" b="1" dirty="0"/>
              <a:t> Afrin Zaidi, </a:t>
            </a:r>
            <a:r>
              <a:rPr lang="en-US" sz="2000" b="1" dirty="0" err="1"/>
              <a:t>Ms</a:t>
            </a:r>
            <a:r>
              <a:rPr lang="en-US" sz="2000" b="1" dirty="0"/>
              <a:t> Prisha </a:t>
            </a:r>
            <a:r>
              <a:rPr lang="en-US" sz="2000" b="1" dirty="0" err="1"/>
              <a:t>PareekMr</a:t>
            </a:r>
            <a:r>
              <a:rPr lang="en-US" sz="2000" b="1" dirty="0"/>
              <a:t>. </a:t>
            </a:r>
            <a:r>
              <a:rPr lang="en-US" sz="2000" b="1" dirty="0" err="1"/>
              <a:t>Sayanta</a:t>
            </a:r>
            <a:r>
              <a:rPr lang="en-US" sz="2000" b="1" dirty="0"/>
              <a:t> Ghosh</a:t>
            </a:r>
          </a:p>
        </p:txBody>
      </p:sp>
    </p:spTree>
    <p:extLst>
      <p:ext uri="{BB962C8B-B14F-4D97-AF65-F5344CB8AC3E}">
        <p14:creationId xmlns:p14="http://schemas.microsoft.com/office/powerpoint/2010/main" val="398686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E437B-2D1E-D8DD-D130-56DB5C467A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054F5A6-8152-533E-E2FE-162038DB9243}"/>
              </a:ext>
            </a:extLst>
          </p:cNvPr>
          <p:cNvPicPr>
            <a:picLocks noChangeAspect="1"/>
          </p:cNvPicPr>
          <p:nvPr/>
        </p:nvPicPr>
        <p:blipFill>
          <a:blip r:embed="rId2"/>
          <a:srcRect t="19"/>
          <a:stretch/>
        </p:blipFill>
        <p:spPr>
          <a:xfrm>
            <a:off x="8314" y="1282"/>
            <a:ext cx="12191980" cy="6856718"/>
          </a:xfrm>
          <a:prstGeom prst="rect">
            <a:avLst/>
          </a:prstGeom>
        </p:spPr>
      </p:pic>
      <p:sp>
        <p:nvSpPr>
          <p:cNvPr id="2" name="Slide Number Placeholder 1">
            <a:extLst>
              <a:ext uri="{FF2B5EF4-FFF2-40B4-BE49-F238E27FC236}">
                <a16:creationId xmlns:a16="http://schemas.microsoft.com/office/drawing/2014/main" id="{CC9D1FF4-FF9C-7BF5-B6CE-679A69E0AF76}"/>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10</a:t>
            </a:fld>
            <a:endParaRPr lang="en-IN">
              <a:solidFill>
                <a:srgbClr val="FFFFFF"/>
              </a:solidFill>
            </a:endParaRPr>
          </a:p>
        </p:txBody>
      </p:sp>
      <p:sp>
        <p:nvSpPr>
          <p:cNvPr id="5" name="TextBox 4">
            <a:extLst>
              <a:ext uri="{FF2B5EF4-FFF2-40B4-BE49-F238E27FC236}">
                <a16:creationId xmlns:a16="http://schemas.microsoft.com/office/drawing/2014/main" id="{5109DA77-E56A-451A-71D1-1C97B5804E21}"/>
              </a:ext>
            </a:extLst>
          </p:cNvPr>
          <p:cNvSpPr txBox="1"/>
          <p:nvPr/>
        </p:nvSpPr>
        <p:spPr>
          <a:xfrm>
            <a:off x="1529004" y="785420"/>
            <a:ext cx="8756855" cy="523220"/>
          </a:xfrm>
          <a:prstGeom prst="rect">
            <a:avLst/>
          </a:prstGeom>
          <a:solidFill>
            <a:schemeClr val="accent2">
              <a:lumMod val="20000"/>
              <a:lumOff val="80000"/>
            </a:schemeClr>
          </a:solidFill>
        </p:spPr>
        <p:txBody>
          <a:bodyPr wrap="square">
            <a:spAutoFit/>
          </a:bodyPr>
          <a:lstStyle/>
          <a:p>
            <a:pPr algn="ctr"/>
            <a:r>
              <a:rPr lang="en-US" sz="2800" dirty="0">
                <a:effectLst/>
                <a:latin typeface="Aptos" panose="020B0004020202020204" pitchFamily="34" charset="0"/>
                <a:ea typeface="Aptos" panose="020B0004020202020204" pitchFamily="34" charset="0"/>
                <a:cs typeface="Mangal" panose="02040503050203030202" pitchFamily="18" charset="0"/>
              </a:rPr>
              <a:t>Applications of GIS </a:t>
            </a:r>
            <a:endParaRPr lang="en-US" sz="2800" dirty="0"/>
          </a:p>
        </p:txBody>
      </p:sp>
      <p:pic>
        <p:nvPicPr>
          <p:cNvPr id="4" name="Picture 3">
            <a:extLst>
              <a:ext uri="{FF2B5EF4-FFF2-40B4-BE49-F238E27FC236}">
                <a16:creationId xmlns:a16="http://schemas.microsoft.com/office/drawing/2014/main" id="{3C7EA0EF-E9C7-B5A8-83A0-4AEDAC58E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54" y="2189926"/>
            <a:ext cx="4219443" cy="3965590"/>
          </a:xfrm>
          <a:prstGeom prst="rect">
            <a:avLst/>
          </a:prstGeom>
        </p:spPr>
      </p:pic>
      <p:sp>
        <p:nvSpPr>
          <p:cNvPr id="6" name="TextBox 5">
            <a:extLst>
              <a:ext uri="{FF2B5EF4-FFF2-40B4-BE49-F238E27FC236}">
                <a16:creationId xmlns:a16="http://schemas.microsoft.com/office/drawing/2014/main" id="{803EB0C3-8C8A-C8E6-8585-589C202330E3}"/>
              </a:ext>
            </a:extLst>
          </p:cNvPr>
          <p:cNvSpPr txBox="1"/>
          <p:nvPr/>
        </p:nvSpPr>
        <p:spPr>
          <a:xfrm>
            <a:off x="310154" y="5878517"/>
            <a:ext cx="3908092" cy="276999"/>
          </a:xfrm>
          <a:prstGeom prst="rect">
            <a:avLst/>
          </a:prstGeom>
          <a:noFill/>
        </p:spPr>
        <p:txBody>
          <a:bodyPr wrap="square" rtlCol="0">
            <a:spAutoFit/>
          </a:bodyPr>
          <a:lstStyle/>
          <a:p>
            <a:r>
              <a:rPr lang="en-US" sz="1200" dirty="0"/>
              <a:t>Courtesy of US Census. Image is in the public domain.</a:t>
            </a:r>
          </a:p>
        </p:txBody>
      </p:sp>
      <p:sp>
        <p:nvSpPr>
          <p:cNvPr id="7" name="Title 1">
            <a:extLst>
              <a:ext uri="{FF2B5EF4-FFF2-40B4-BE49-F238E27FC236}">
                <a16:creationId xmlns:a16="http://schemas.microsoft.com/office/drawing/2014/main" id="{E0085893-EEFB-0834-D48D-32AFE465C1E1}"/>
              </a:ext>
            </a:extLst>
          </p:cNvPr>
          <p:cNvSpPr txBox="1">
            <a:spLocks/>
          </p:cNvSpPr>
          <p:nvPr/>
        </p:nvSpPr>
        <p:spPr>
          <a:xfrm>
            <a:off x="1461120" y="1557750"/>
            <a:ext cx="1917510" cy="4232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Create Maps</a:t>
            </a:r>
          </a:p>
        </p:txBody>
      </p:sp>
      <p:pic>
        <p:nvPicPr>
          <p:cNvPr id="8" name="Content Placeholder 4">
            <a:extLst>
              <a:ext uri="{FF2B5EF4-FFF2-40B4-BE49-F238E27FC236}">
                <a16:creationId xmlns:a16="http://schemas.microsoft.com/office/drawing/2014/main" id="{51A5CD08-B52B-AEB7-B154-22295DB50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66912"/>
            <a:ext cx="2759080" cy="1819858"/>
          </a:xfrm>
          <a:prstGeom prst="rect">
            <a:avLst/>
          </a:prstGeom>
        </p:spPr>
      </p:pic>
      <p:pic>
        <p:nvPicPr>
          <p:cNvPr id="9" name="Content Placeholder 5">
            <a:extLst>
              <a:ext uri="{FF2B5EF4-FFF2-40B4-BE49-F238E27FC236}">
                <a16:creationId xmlns:a16="http://schemas.microsoft.com/office/drawing/2014/main" id="{D8543297-B4D9-2E55-FF56-D6DB21ACCD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219" y="4197824"/>
            <a:ext cx="3029717" cy="1984207"/>
          </a:xfrm>
          <a:prstGeom prst="rect">
            <a:avLst/>
          </a:prstGeom>
        </p:spPr>
      </p:pic>
      <p:pic>
        <p:nvPicPr>
          <p:cNvPr id="10" name="Content Placeholder 6" descr="Fenwaybuffers">
            <a:extLst>
              <a:ext uri="{FF2B5EF4-FFF2-40B4-BE49-F238E27FC236}">
                <a16:creationId xmlns:a16="http://schemas.microsoft.com/office/drawing/2014/main" id="{521FB71A-6553-358B-8FC5-2866BB14B572}"/>
              </a:ext>
            </a:extLst>
          </p:cNvPr>
          <p:cNvPicPr>
            <a:picLocks noChangeAspect="1" noChangeArrowheads="1"/>
          </p:cNvPicPr>
          <p:nvPr/>
        </p:nvPicPr>
        <p:blipFill rotWithShape="1">
          <a:blip r:embed="rId6" cstate="print"/>
          <a:srcRect l="7500" t="2985" r="7500" b="3324"/>
          <a:stretch/>
        </p:blipFill>
        <p:spPr>
          <a:xfrm>
            <a:off x="9080374" y="4187954"/>
            <a:ext cx="2039320" cy="1883039"/>
          </a:xfrm>
          <a:prstGeom prst="rect">
            <a:avLst/>
          </a:prstGeom>
          <a:noFill/>
          <a:ln>
            <a:noFill/>
          </a:ln>
        </p:spPr>
      </p:pic>
      <p:pic>
        <p:nvPicPr>
          <p:cNvPr id="11" name="Picture 10">
            <a:extLst>
              <a:ext uri="{FF2B5EF4-FFF2-40B4-BE49-F238E27FC236}">
                <a16:creationId xmlns:a16="http://schemas.microsoft.com/office/drawing/2014/main" id="{5175EBDC-D22E-3415-4C76-7B9EAAE372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7217" y="2156676"/>
            <a:ext cx="1808354" cy="1826170"/>
          </a:xfrm>
          <a:prstGeom prst="rect">
            <a:avLst/>
          </a:prstGeom>
        </p:spPr>
      </p:pic>
      <p:cxnSp>
        <p:nvCxnSpPr>
          <p:cNvPr id="12" name="Straight Arrow Connector 11">
            <a:extLst>
              <a:ext uri="{FF2B5EF4-FFF2-40B4-BE49-F238E27FC236}">
                <a16:creationId xmlns:a16="http://schemas.microsoft.com/office/drawing/2014/main" id="{0540DF4F-75F7-81C1-FC91-810BE299837E}"/>
              </a:ext>
            </a:extLst>
          </p:cNvPr>
          <p:cNvCxnSpPr>
            <a:cxnSpLocks/>
          </p:cNvCxnSpPr>
          <p:nvPr/>
        </p:nvCxnSpPr>
        <p:spPr>
          <a:xfrm>
            <a:off x="6640088" y="2900877"/>
            <a:ext cx="0" cy="1862192"/>
          </a:xfrm>
          <a:prstGeom prst="straightConnector1">
            <a:avLst/>
          </a:prstGeom>
          <a:ln w="22225" cap="flat" cmpd="sng" algn="ctr">
            <a:solidFill>
              <a:schemeClr val="accent4"/>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cxnSp>
      <p:sp>
        <p:nvSpPr>
          <p:cNvPr id="15" name="Title 1">
            <a:extLst>
              <a:ext uri="{FF2B5EF4-FFF2-40B4-BE49-F238E27FC236}">
                <a16:creationId xmlns:a16="http://schemas.microsoft.com/office/drawing/2014/main" id="{046DDC31-31B9-7D1C-509C-87C8BEECCB05}"/>
              </a:ext>
            </a:extLst>
          </p:cNvPr>
          <p:cNvSpPr txBox="1">
            <a:spLocks/>
          </p:cNvSpPr>
          <p:nvPr/>
        </p:nvSpPr>
        <p:spPr>
          <a:xfrm>
            <a:off x="7809450" y="1487904"/>
            <a:ext cx="2921430" cy="4963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Conduct Analysis</a:t>
            </a:r>
          </a:p>
        </p:txBody>
      </p:sp>
      <p:sp>
        <p:nvSpPr>
          <p:cNvPr id="16" name="TextBox 15">
            <a:extLst>
              <a:ext uri="{FF2B5EF4-FFF2-40B4-BE49-F238E27FC236}">
                <a16:creationId xmlns:a16="http://schemas.microsoft.com/office/drawing/2014/main" id="{9FF459C7-E3B3-C139-2F27-48A37CFD6FF3}"/>
              </a:ext>
            </a:extLst>
          </p:cNvPr>
          <p:cNvSpPr txBox="1"/>
          <p:nvPr/>
        </p:nvSpPr>
        <p:spPr>
          <a:xfrm>
            <a:off x="10651666" y="2624426"/>
            <a:ext cx="1578465" cy="461665"/>
          </a:xfrm>
          <a:prstGeom prst="rect">
            <a:avLst/>
          </a:prstGeom>
          <a:noFill/>
        </p:spPr>
        <p:txBody>
          <a:bodyPr wrap="square" rtlCol="0">
            <a:spAutoFit/>
          </a:bodyPr>
          <a:lstStyle/>
          <a:p>
            <a:r>
              <a:rPr lang="en-US" sz="1200" dirty="0"/>
              <a:t>Analyze values (Spatial Statistics)</a:t>
            </a:r>
          </a:p>
        </p:txBody>
      </p:sp>
      <p:sp>
        <p:nvSpPr>
          <p:cNvPr id="17" name="TextBox 16">
            <a:extLst>
              <a:ext uri="{FF2B5EF4-FFF2-40B4-BE49-F238E27FC236}">
                <a16:creationId xmlns:a16="http://schemas.microsoft.com/office/drawing/2014/main" id="{98AACF97-163C-1AFD-1D9C-DE86F0FAF8D8}"/>
              </a:ext>
            </a:extLst>
          </p:cNvPr>
          <p:cNvSpPr txBox="1"/>
          <p:nvPr/>
        </p:nvSpPr>
        <p:spPr>
          <a:xfrm>
            <a:off x="10934842" y="5555351"/>
            <a:ext cx="1258420" cy="461665"/>
          </a:xfrm>
          <a:prstGeom prst="rect">
            <a:avLst/>
          </a:prstGeom>
          <a:noFill/>
        </p:spPr>
        <p:txBody>
          <a:bodyPr wrap="square" rtlCol="0">
            <a:spAutoFit/>
          </a:bodyPr>
          <a:lstStyle/>
          <a:p>
            <a:r>
              <a:rPr lang="en-US" sz="1200" dirty="0"/>
              <a:t>Create data (Buffer tool)</a:t>
            </a:r>
          </a:p>
        </p:txBody>
      </p:sp>
      <p:sp>
        <p:nvSpPr>
          <p:cNvPr id="18" name="TextBox 17">
            <a:extLst>
              <a:ext uri="{FF2B5EF4-FFF2-40B4-BE49-F238E27FC236}">
                <a16:creationId xmlns:a16="http://schemas.microsoft.com/office/drawing/2014/main" id="{DBCDACB4-92DB-AD49-46B4-73F23BD5AA96}"/>
              </a:ext>
            </a:extLst>
          </p:cNvPr>
          <p:cNvSpPr txBox="1"/>
          <p:nvPr/>
        </p:nvSpPr>
        <p:spPr>
          <a:xfrm>
            <a:off x="5907432" y="5570736"/>
            <a:ext cx="1502198" cy="461665"/>
          </a:xfrm>
          <a:prstGeom prst="rect">
            <a:avLst/>
          </a:prstGeom>
          <a:noFill/>
        </p:spPr>
        <p:txBody>
          <a:bodyPr wrap="square" rtlCol="0">
            <a:spAutoFit/>
          </a:bodyPr>
          <a:lstStyle/>
          <a:p>
            <a:r>
              <a:rPr lang="en-US" sz="1200" dirty="0"/>
              <a:t>Edit geometry (Clip tool)</a:t>
            </a:r>
          </a:p>
        </p:txBody>
      </p:sp>
      <p:sp>
        <p:nvSpPr>
          <p:cNvPr id="20" name="TextBox 19">
            <a:extLst>
              <a:ext uri="{FF2B5EF4-FFF2-40B4-BE49-F238E27FC236}">
                <a16:creationId xmlns:a16="http://schemas.microsoft.com/office/drawing/2014/main" id="{26560631-4FE4-8B28-56F2-27C3CF32A635}"/>
              </a:ext>
            </a:extLst>
          </p:cNvPr>
          <p:cNvSpPr txBox="1"/>
          <p:nvPr/>
        </p:nvSpPr>
        <p:spPr>
          <a:xfrm>
            <a:off x="7774925" y="6076676"/>
            <a:ext cx="4056797" cy="276999"/>
          </a:xfrm>
          <a:prstGeom prst="rect">
            <a:avLst/>
          </a:prstGeom>
          <a:noFill/>
        </p:spPr>
        <p:txBody>
          <a:bodyPr wrap="square">
            <a:spAutoFit/>
          </a:bodyPr>
          <a:lstStyle/>
          <a:p>
            <a:r>
              <a:rPr lang="en-US" sz="1200" dirty="0"/>
              <a:t>Crime hotspots </a:t>
            </a:r>
            <a:r>
              <a:rPr lang="en-US" sz="1200" dirty="0">
                <a:hlinkClick r:id="rId8"/>
              </a:rPr>
              <a:t>© Scott &amp; Warmerdam</a:t>
            </a:r>
            <a:endParaRPr lang="en-US" sz="1200" dirty="0"/>
          </a:p>
        </p:txBody>
      </p:sp>
    </p:spTree>
    <p:extLst>
      <p:ext uri="{BB962C8B-B14F-4D97-AF65-F5344CB8AC3E}">
        <p14:creationId xmlns:p14="http://schemas.microsoft.com/office/powerpoint/2010/main" val="398251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A8974-B83B-5878-66B2-F9B3920181A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EF19C4-E8E5-B93F-918B-33EED7B3B426}"/>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F367E9E9-148D-3FC1-81DB-BB952A3593BB}"/>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11</a:t>
            </a:fld>
            <a:endParaRPr lang="en-IN">
              <a:solidFill>
                <a:srgbClr val="FFFFFF"/>
              </a:solidFill>
            </a:endParaRPr>
          </a:p>
        </p:txBody>
      </p:sp>
      <p:sp>
        <p:nvSpPr>
          <p:cNvPr id="5" name="TextBox 4">
            <a:extLst>
              <a:ext uri="{FF2B5EF4-FFF2-40B4-BE49-F238E27FC236}">
                <a16:creationId xmlns:a16="http://schemas.microsoft.com/office/drawing/2014/main" id="{4030B792-F9C3-D10F-CA7B-2DA029AD0AC9}"/>
              </a:ext>
            </a:extLst>
          </p:cNvPr>
          <p:cNvSpPr txBox="1"/>
          <p:nvPr/>
        </p:nvSpPr>
        <p:spPr>
          <a:xfrm>
            <a:off x="1717572" y="852895"/>
            <a:ext cx="8756855" cy="523220"/>
          </a:xfrm>
          <a:prstGeom prst="rect">
            <a:avLst/>
          </a:prstGeom>
          <a:solidFill>
            <a:schemeClr val="accent2">
              <a:lumMod val="20000"/>
              <a:lumOff val="80000"/>
            </a:schemeClr>
          </a:solidFill>
        </p:spPr>
        <p:txBody>
          <a:bodyPr wrap="square">
            <a:spAutoFit/>
          </a:bodyPr>
          <a:lstStyle/>
          <a:p>
            <a:pPr algn="ctr"/>
            <a:r>
              <a:rPr lang="en-US" sz="2800" dirty="0">
                <a:effectLst/>
                <a:latin typeface="Aptos" panose="020B0004020202020204" pitchFamily="34" charset="0"/>
                <a:ea typeface="Aptos" panose="020B0004020202020204" pitchFamily="34" charset="0"/>
                <a:cs typeface="Mangal" panose="02040503050203030202" pitchFamily="18" charset="0"/>
              </a:rPr>
              <a:t>Demonstration of an Open-source Software - QGIS</a:t>
            </a:r>
            <a:endParaRPr lang="en-US" sz="2800" dirty="0"/>
          </a:p>
        </p:txBody>
      </p:sp>
      <p:sp>
        <p:nvSpPr>
          <p:cNvPr id="8" name="TextBox 7">
            <a:extLst>
              <a:ext uri="{FF2B5EF4-FFF2-40B4-BE49-F238E27FC236}">
                <a16:creationId xmlns:a16="http://schemas.microsoft.com/office/drawing/2014/main" id="{010CA814-CB02-A96C-EC8D-57DDE2751E34}"/>
              </a:ext>
            </a:extLst>
          </p:cNvPr>
          <p:cNvSpPr txBox="1"/>
          <p:nvPr/>
        </p:nvSpPr>
        <p:spPr>
          <a:xfrm>
            <a:off x="4999519" y="6487386"/>
            <a:ext cx="2794379" cy="369332"/>
          </a:xfrm>
          <a:prstGeom prst="rect">
            <a:avLst/>
          </a:prstGeom>
          <a:noFill/>
        </p:spPr>
        <p:txBody>
          <a:bodyPr wrap="square">
            <a:spAutoFit/>
          </a:bodyPr>
          <a:lstStyle/>
          <a:p>
            <a:r>
              <a:rPr lang="en-US" dirty="0">
                <a:hlinkClick r:id="rId3"/>
              </a:rPr>
              <a:t>https://qgis.org/download/</a:t>
            </a:r>
            <a:r>
              <a:rPr lang="en-US" dirty="0"/>
              <a:t> </a:t>
            </a:r>
          </a:p>
        </p:txBody>
      </p:sp>
      <p:pic>
        <p:nvPicPr>
          <p:cNvPr id="10" name="Picture 9">
            <a:extLst>
              <a:ext uri="{FF2B5EF4-FFF2-40B4-BE49-F238E27FC236}">
                <a16:creationId xmlns:a16="http://schemas.microsoft.com/office/drawing/2014/main" id="{090EDED0-2536-89ED-DD6E-F6C3859F4AC4}"/>
              </a:ext>
            </a:extLst>
          </p:cNvPr>
          <p:cNvPicPr>
            <a:picLocks noChangeAspect="1"/>
          </p:cNvPicPr>
          <p:nvPr/>
        </p:nvPicPr>
        <p:blipFill>
          <a:blip r:embed="rId4"/>
          <a:stretch>
            <a:fillRect/>
          </a:stretch>
        </p:blipFill>
        <p:spPr>
          <a:xfrm>
            <a:off x="1476130" y="1632382"/>
            <a:ext cx="8282020" cy="3746480"/>
          </a:xfrm>
          <a:prstGeom prst="rect">
            <a:avLst/>
          </a:prstGeom>
        </p:spPr>
      </p:pic>
      <p:sp>
        <p:nvSpPr>
          <p:cNvPr id="11" name="Rectangle 10">
            <a:extLst>
              <a:ext uri="{FF2B5EF4-FFF2-40B4-BE49-F238E27FC236}">
                <a16:creationId xmlns:a16="http://schemas.microsoft.com/office/drawing/2014/main" id="{944B5D82-73C4-6473-F3E9-9CFD55E707A2}"/>
              </a:ext>
            </a:extLst>
          </p:cNvPr>
          <p:cNvSpPr/>
          <p:nvPr/>
        </p:nvSpPr>
        <p:spPr>
          <a:xfrm>
            <a:off x="4080680" y="4683910"/>
            <a:ext cx="2524835" cy="4806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932825A-CD49-134B-B0D7-4D7E7C3BC93C}"/>
              </a:ext>
            </a:extLst>
          </p:cNvPr>
          <p:cNvCxnSpPr/>
          <p:nvPr/>
        </p:nvCxnSpPr>
        <p:spPr>
          <a:xfrm>
            <a:off x="900752" y="4924224"/>
            <a:ext cx="3179928" cy="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1728FC24-9DC1-8E2C-57A9-EC4B07ED36B4}"/>
              </a:ext>
            </a:extLst>
          </p:cNvPr>
          <p:cNvSpPr txBox="1"/>
          <p:nvPr/>
        </p:nvSpPr>
        <p:spPr>
          <a:xfrm>
            <a:off x="9933864" y="4000894"/>
            <a:ext cx="2082421" cy="1200329"/>
          </a:xfrm>
          <a:prstGeom prst="rect">
            <a:avLst/>
          </a:prstGeom>
          <a:noFill/>
          <a:ln>
            <a:solidFill>
              <a:schemeClr val="accent1"/>
            </a:solidFill>
          </a:ln>
        </p:spPr>
        <p:txBody>
          <a:bodyPr wrap="square" rtlCol="0">
            <a:spAutoFit/>
          </a:bodyPr>
          <a:lstStyle/>
          <a:p>
            <a:pPr algn="just"/>
            <a:r>
              <a:rPr lang="en-US" dirty="0"/>
              <a:t>Step 1: Download the standalone offline version of QGIS </a:t>
            </a:r>
          </a:p>
        </p:txBody>
      </p:sp>
      <p:sp>
        <p:nvSpPr>
          <p:cNvPr id="16" name="TextBox 15">
            <a:extLst>
              <a:ext uri="{FF2B5EF4-FFF2-40B4-BE49-F238E27FC236}">
                <a16:creationId xmlns:a16="http://schemas.microsoft.com/office/drawing/2014/main" id="{6510B178-5F79-CC35-FE58-3D94519FD820}"/>
              </a:ext>
            </a:extLst>
          </p:cNvPr>
          <p:cNvSpPr txBox="1"/>
          <p:nvPr/>
        </p:nvSpPr>
        <p:spPr>
          <a:xfrm>
            <a:off x="1332930" y="5495695"/>
            <a:ext cx="8930186" cy="646331"/>
          </a:xfrm>
          <a:prstGeom prst="rect">
            <a:avLst/>
          </a:prstGeom>
          <a:noFill/>
          <a:ln>
            <a:solidFill>
              <a:schemeClr val="accent1"/>
            </a:solidFill>
          </a:ln>
        </p:spPr>
        <p:txBody>
          <a:bodyPr wrap="square">
            <a:spAutoFit/>
          </a:bodyPr>
          <a:lstStyle/>
          <a:p>
            <a:pPr algn="ctr"/>
            <a:r>
              <a:rPr lang="en-US" dirty="0"/>
              <a:t>Step 2: Once Downloaded, Hit the run button to start the installation process and follow the prompts. There is no need to install the data sets suggested by QGIS. </a:t>
            </a:r>
          </a:p>
        </p:txBody>
      </p:sp>
    </p:spTree>
    <p:extLst>
      <p:ext uri="{BB962C8B-B14F-4D97-AF65-F5344CB8AC3E}">
        <p14:creationId xmlns:p14="http://schemas.microsoft.com/office/powerpoint/2010/main" val="283997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B605-1F82-0FDA-4993-5C595C15E73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861324-9CF8-F207-69D7-754C62835314}"/>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9E182340-B468-E355-61DF-1914A8D38EDC}"/>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12</a:t>
            </a:fld>
            <a:endParaRPr lang="en-IN">
              <a:solidFill>
                <a:srgbClr val="FFFFFF"/>
              </a:solidFill>
            </a:endParaRPr>
          </a:p>
        </p:txBody>
      </p:sp>
      <p:pic>
        <p:nvPicPr>
          <p:cNvPr id="5" name="Picture 4">
            <a:extLst>
              <a:ext uri="{FF2B5EF4-FFF2-40B4-BE49-F238E27FC236}">
                <a16:creationId xmlns:a16="http://schemas.microsoft.com/office/drawing/2014/main" id="{845FF306-028D-0768-0153-DADA715ABCAB}"/>
              </a:ext>
            </a:extLst>
          </p:cNvPr>
          <p:cNvPicPr>
            <a:picLocks noChangeAspect="1"/>
          </p:cNvPicPr>
          <p:nvPr/>
        </p:nvPicPr>
        <p:blipFill>
          <a:blip r:embed="rId3"/>
          <a:stretch>
            <a:fillRect/>
          </a:stretch>
        </p:blipFill>
        <p:spPr>
          <a:xfrm>
            <a:off x="135467" y="1058465"/>
            <a:ext cx="8896018" cy="4741070"/>
          </a:xfrm>
          <a:prstGeom prst="rect">
            <a:avLst/>
          </a:prstGeom>
        </p:spPr>
      </p:pic>
      <p:sp>
        <p:nvSpPr>
          <p:cNvPr id="6" name="Rectangle 5">
            <a:extLst>
              <a:ext uri="{FF2B5EF4-FFF2-40B4-BE49-F238E27FC236}">
                <a16:creationId xmlns:a16="http://schemas.microsoft.com/office/drawing/2014/main" id="{E90EDF1E-E56A-5458-71CC-1D279234AC15}"/>
              </a:ext>
            </a:extLst>
          </p:cNvPr>
          <p:cNvSpPr/>
          <p:nvPr/>
        </p:nvSpPr>
        <p:spPr>
          <a:xfrm>
            <a:off x="135467" y="1219200"/>
            <a:ext cx="8896018" cy="84666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7" name="Rectangle 6">
            <a:extLst>
              <a:ext uri="{FF2B5EF4-FFF2-40B4-BE49-F238E27FC236}">
                <a16:creationId xmlns:a16="http://schemas.microsoft.com/office/drawing/2014/main" id="{50960F02-1CCB-843F-0BBF-BC8361E35D05}"/>
              </a:ext>
            </a:extLst>
          </p:cNvPr>
          <p:cNvSpPr/>
          <p:nvPr/>
        </p:nvSpPr>
        <p:spPr>
          <a:xfrm>
            <a:off x="135467" y="2065867"/>
            <a:ext cx="355600" cy="3572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7">
            <a:extLst>
              <a:ext uri="{FF2B5EF4-FFF2-40B4-BE49-F238E27FC236}">
                <a16:creationId xmlns:a16="http://schemas.microsoft.com/office/drawing/2014/main" id="{48200BB9-B12C-A6B6-8D42-BA83A19B07A6}"/>
              </a:ext>
            </a:extLst>
          </p:cNvPr>
          <p:cNvSpPr/>
          <p:nvPr/>
        </p:nvSpPr>
        <p:spPr>
          <a:xfrm>
            <a:off x="491067" y="2065867"/>
            <a:ext cx="1998133" cy="3572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8">
            <a:extLst>
              <a:ext uri="{FF2B5EF4-FFF2-40B4-BE49-F238E27FC236}">
                <a16:creationId xmlns:a16="http://schemas.microsoft.com/office/drawing/2014/main" id="{2208604E-892F-E7ED-672F-AFA02165F0ED}"/>
              </a:ext>
            </a:extLst>
          </p:cNvPr>
          <p:cNvSpPr/>
          <p:nvPr/>
        </p:nvSpPr>
        <p:spPr>
          <a:xfrm>
            <a:off x="2489200" y="2065867"/>
            <a:ext cx="6542285" cy="3572933"/>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0" name="Rectangle 9">
            <a:extLst>
              <a:ext uri="{FF2B5EF4-FFF2-40B4-BE49-F238E27FC236}">
                <a16:creationId xmlns:a16="http://schemas.microsoft.com/office/drawing/2014/main" id="{B20EC0D4-3ACB-8AB4-3DD9-91154F3F2C47}"/>
              </a:ext>
            </a:extLst>
          </p:cNvPr>
          <p:cNvSpPr/>
          <p:nvPr/>
        </p:nvSpPr>
        <p:spPr>
          <a:xfrm>
            <a:off x="135467" y="5638800"/>
            <a:ext cx="1354666" cy="16073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a:extLst>
              <a:ext uri="{FF2B5EF4-FFF2-40B4-BE49-F238E27FC236}">
                <a16:creationId xmlns:a16="http://schemas.microsoft.com/office/drawing/2014/main" id="{2ACD105F-91F7-3879-D0C6-13012F81AC41}"/>
              </a:ext>
            </a:extLst>
          </p:cNvPr>
          <p:cNvSpPr/>
          <p:nvPr/>
        </p:nvSpPr>
        <p:spPr>
          <a:xfrm>
            <a:off x="1490133" y="5638800"/>
            <a:ext cx="7541352" cy="16073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TextBox 11">
            <a:extLst>
              <a:ext uri="{FF2B5EF4-FFF2-40B4-BE49-F238E27FC236}">
                <a16:creationId xmlns:a16="http://schemas.microsoft.com/office/drawing/2014/main" id="{F7F0E007-517E-2BD3-BF84-D4EAC35FF0C1}"/>
              </a:ext>
            </a:extLst>
          </p:cNvPr>
          <p:cNvSpPr txBox="1"/>
          <p:nvPr/>
        </p:nvSpPr>
        <p:spPr>
          <a:xfrm>
            <a:off x="4030134" y="1543422"/>
            <a:ext cx="308098" cy="369332"/>
          </a:xfrm>
          <a:prstGeom prst="rect">
            <a:avLst/>
          </a:prstGeom>
          <a:solidFill>
            <a:srgbClr val="FF0000"/>
          </a:solidFill>
        </p:spPr>
        <p:txBody>
          <a:bodyPr wrap="none" rtlCol="0">
            <a:spAutoFit/>
          </a:bodyPr>
          <a:lstStyle/>
          <a:p>
            <a:r>
              <a:rPr lang="en-US" dirty="0"/>
              <a:t>2</a:t>
            </a:r>
          </a:p>
        </p:txBody>
      </p:sp>
      <p:sp>
        <p:nvSpPr>
          <p:cNvPr id="13" name="TextBox 12">
            <a:extLst>
              <a:ext uri="{FF2B5EF4-FFF2-40B4-BE49-F238E27FC236}">
                <a16:creationId xmlns:a16="http://schemas.microsoft.com/office/drawing/2014/main" id="{A4A70E2D-FDDA-1F71-977C-3AA3687C4A74}"/>
              </a:ext>
            </a:extLst>
          </p:cNvPr>
          <p:cNvSpPr txBox="1"/>
          <p:nvPr/>
        </p:nvSpPr>
        <p:spPr>
          <a:xfrm>
            <a:off x="1681569" y="3483001"/>
            <a:ext cx="308098" cy="369332"/>
          </a:xfrm>
          <a:prstGeom prst="rect">
            <a:avLst/>
          </a:prstGeom>
          <a:solidFill>
            <a:srgbClr val="FF0000"/>
          </a:solidFill>
        </p:spPr>
        <p:txBody>
          <a:bodyPr wrap="none" rtlCol="0">
            <a:spAutoFit/>
          </a:bodyPr>
          <a:lstStyle/>
          <a:p>
            <a:r>
              <a:rPr lang="en-US" dirty="0"/>
              <a:t>1</a:t>
            </a:r>
          </a:p>
        </p:txBody>
      </p:sp>
      <p:sp>
        <p:nvSpPr>
          <p:cNvPr id="14" name="TextBox 13">
            <a:extLst>
              <a:ext uri="{FF2B5EF4-FFF2-40B4-BE49-F238E27FC236}">
                <a16:creationId xmlns:a16="http://schemas.microsoft.com/office/drawing/2014/main" id="{D41E4716-9C73-DD72-66C3-0B7F96DDAAD2}"/>
              </a:ext>
            </a:extLst>
          </p:cNvPr>
          <p:cNvSpPr txBox="1"/>
          <p:nvPr/>
        </p:nvSpPr>
        <p:spPr>
          <a:xfrm>
            <a:off x="169844" y="4580335"/>
            <a:ext cx="308098" cy="369332"/>
          </a:xfrm>
          <a:prstGeom prst="rect">
            <a:avLst/>
          </a:prstGeom>
          <a:solidFill>
            <a:srgbClr val="FF0000"/>
          </a:solidFill>
        </p:spPr>
        <p:txBody>
          <a:bodyPr wrap="none" rtlCol="0">
            <a:spAutoFit/>
          </a:bodyPr>
          <a:lstStyle/>
          <a:p>
            <a:r>
              <a:rPr lang="en-US" dirty="0"/>
              <a:t>5</a:t>
            </a:r>
          </a:p>
        </p:txBody>
      </p:sp>
      <p:sp>
        <p:nvSpPr>
          <p:cNvPr id="15" name="TextBox 14">
            <a:extLst>
              <a:ext uri="{FF2B5EF4-FFF2-40B4-BE49-F238E27FC236}">
                <a16:creationId xmlns:a16="http://schemas.microsoft.com/office/drawing/2014/main" id="{B1F49514-9564-8AF3-296F-7D0C3CFE12C0}"/>
              </a:ext>
            </a:extLst>
          </p:cNvPr>
          <p:cNvSpPr txBox="1"/>
          <p:nvPr/>
        </p:nvSpPr>
        <p:spPr>
          <a:xfrm>
            <a:off x="654943" y="5799535"/>
            <a:ext cx="308098" cy="369332"/>
          </a:xfrm>
          <a:prstGeom prst="rect">
            <a:avLst/>
          </a:prstGeom>
          <a:solidFill>
            <a:srgbClr val="FF0000"/>
          </a:solidFill>
        </p:spPr>
        <p:txBody>
          <a:bodyPr wrap="none" rtlCol="0">
            <a:spAutoFit/>
          </a:bodyPr>
          <a:lstStyle/>
          <a:p>
            <a:r>
              <a:rPr lang="en-US" dirty="0"/>
              <a:t>6</a:t>
            </a:r>
          </a:p>
        </p:txBody>
      </p:sp>
      <p:sp>
        <p:nvSpPr>
          <p:cNvPr id="16" name="TextBox 15">
            <a:extLst>
              <a:ext uri="{FF2B5EF4-FFF2-40B4-BE49-F238E27FC236}">
                <a16:creationId xmlns:a16="http://schemas.microsoft.com/office/drawing/2014/main" id="{8FD73E71-AB7F-07BC-EB4B-8D7E554989C9}"/>
              </a:ext>
            </a:extLst>
          </p:cNvPr>
          <p:cNvSpPr txBox="1"/>
          <p:nvPr/>
        </p:nvSpPr>
        <p:spPr>
          <a:xfrm>
            <a:off x="4952711" y="5454134"/>
            <a:ext cx="308098" cy="369332"/>
          </a:xfrm>
          <a:prstGeom prst="rect">
            <a:avLst/>
          </a:prstGeom>
          <a:solidFill>
            <a:srgbClr val="FF0000"/>
          </a:solidFill>
        </p:spPr>
        <p:txBody>
          <a:bodyPr wrap="none" rtlCol="0">
            <a:spAutoFit/>
          </a:bodyPr>
          <a:lstStyle/>
          <a:p>
            <a:r>
              <a:rPr lang="en-US" dirty="0"/>
              <a:t>4</a:t>
            </a:r>
          </a:p>
        </p:txBody>
      </p:sp>
      <p:sp>
        <p:nvSpPr>
          <p:cNvPr id="17" name="TextBox 16">
            <a:extLst>
              <a:ext uri="{FF2B5EF4-FFF2-40B4-BE49-F238E27FC236}">
                <a16:creationId xmlns:a16="http://schemas.microsoft.com/office/drawing/2014/main" id="{001173EB-E3D3-5A1B-E046-48625E51D8E1}"/>
              </a:ext>
            </a:extLst>
          </p:cNvPr>
          <p:cNvSpPr txBox="1"/>
          <p:nvPr/>
        </p:nvSpPr>
        <p:spPr>
          <a:xfrm>
            <a:off x="4902701" y="3483001"/>
            <a:ext cx="308098" cy="369332"/>
          </a:xfrm>
          <a:prstGeom prst="rect">
            <a:avLst/>
          </a:prstGeom>
          <a:solidFill>
            <a:srgbClr val="FF0000"/>
          </a:solidFill>
        </p:spPr>
        <p:txBody>
          <a:bodyPr wrap="none" rtlCol="0">
            <a:spAutoFit/>
          </a:bodyPr>
          <a:lstStyle/>
          <a:p>
            <a:r>
              <a:rPr lang="en-US" dirty="0"/>
              <a:t>3</a:t>
            </a:r>
          </a:p>
        </p:txBody>
      </p:sp>
      <p:sp>
        <p:nvSpPr>
          <p:cNvPr id="18" name="TextBox 17">
            <a:extLst>
              <a:ext uri="{FF2B5EF4-FFF2-40B4-BE49-F238E27FC236}">
                <a16:creationId xmlns:a16="http://schemas.microsoft.com/office/drawing/2014/main" id="{A5529C8A-FDCA-217D-FFB0-7DA7B43AB85E}"/>
              </a:ext>
            </a:extLst>
          </p:cNvPr>
          <p:cNvSpPr txBox="1"/>
          <p:nvPr/>
        </p:nvSpPr>
        <p:spPr>
          <a:xfrm>
            <a:off x="9200469" y="1245652"/>
            <a:ext cx="2455333" cy="4524315"/>
          </a:xfrm>
          <a:prstGeom prst="rect">
            <a:avLst/>
          </a:prstGeom>
          <a:noFill/>
        </p:spPr>
        <p:txBody>
          <a:bodyPr wrap="square" rtlCol="0">
            <a:spAutoFit/>
          </a:bodyPr>
          <a:lstStyle/>
          <a:p>
            <a:r>
              <a:rPr lang="en-US" dirty="0"/>
              <a:t>The elements Identified in the figure are:</a:t>
            </a:r>
          </a:p>
          <a:p>
            <a:endParaRPr lang="en-US" dirty="0"/>
          </a:p>
          <a:p>
            <a:pPr marL="342900" indent="-342900">
              <a:buFont typeface="+mj-lt"/>
              <a:buAutoNum type="arabicPeriod"/>
            </a:pPr>
            <a:r>
              <a:rPr lang="en-US" dirty="0"/>
              <a:t>Layers List / Browser Panel</a:t>
            </a:r>
          </a:p>
          <a:p>
            <a:pPr marL="342900" indent="-342900">
              <a:buFont typeface="+mj-lt"/>
              <a:buAutoNum type="arabicPeriod"/>
            </a:pPr>
            <a:endParaRPr lang="en-US" dirty="0"/>
          </a:p>
          <a:p>
            <a:pPr marL="342900" indent="-342900">
              <a:buFont typeface="+mj-lt"/>
              <a:buAutoNum type="arabicPeriod"/>
            </a:pPr>
            <a:r>
              <a:rPr lang="en-US" dirty="0"/>
              <a:t>Toolbars</a:t>
            </a:r>
          </a:p>
          <a:p>
            <a:pPr marL="342900" indent="-342900">
              <a:buFont typeface="+mj-lt"/>
              <a:buAutoNum type="arabicPeriod"/>
            </a:pPr>
            <a:endParaRPr lang="en-US" dirty="0"/>
          </a:p>
          <a:p>
            <a:pPr marL="342900" indent="-342900">
              <a:buFont typeface="+mj-lt"/>
              <a:buAutoNum type="arabicPeriod"/>
            </a:pPr>
            <a:r>
              <a:rPr lang="en-US" dirty="0"/>
              <a:t>Map canvas</a:t>
            </a:r>
          </a:p>
          <a:p>
            <a:pPr marL="342900" indent="-342900">
              <a:buFont typeface="+mj-lt"/>
              <a:buAutoNum type="arabicPeriod"/>
            </a:pPr>
            <a:endParaRPr lang="en-US" dirty="0"/>
          </a:p>
          <a:p>
            <a:pPr marL="342900" indent="-342900">
              <a:buFont typeface="+mj-lt"/>
              <a:buAutoNum type="arabicPeriod"/>
            </a:pPr>
            <a:r>
              <a:rPr lang="en-US" dirty="0"/>
              <a:t>Status bar</a:t>
            </a:r>
          </a:p>
          <a:p>
            <a:pPr marL="342900" indent="-342900">
              <a:buFont typeface="+mj-lt"/>
              <a:buAutoNum type="arabicPeriod"/>
            </a:pPr>
            <a:endParaRPr lang="en-US" dirty="0"/>
          </a:p>
          <a:p>
            <a:pPr marL="342900" indent="-342900">
              <a:buFont typeface="+mj-lt"/>
              <a:buAutoNum type="arabicPeriod"/>
            </a:pPr>
            <a:r>
              <a:rPr lang="en-US" dirty="0"/>
              <a:t>Side Toolbar</a:t>
            </a:r>
          </a:p>
          <a:p>
            <a:pPr marL="342900" indent="-342900">
              <a:buFont typeface="+mj-lt"/>
              <a:buAutoNum type="arabicPeriod"/>
            </a:pPr>
            <a:endParaRPr lang="en-US" dirty="0"/>
          </a:p>
          <a:p>
            <a:pPr marL="342900" indent="-342900">
              <a:buFont typeface="+mj-lt"/>
              <a:buAutoNum type="arabicPeriod"/>
            </a:pPr>
            <a:r>
              <a:rPr lang="en-US" dirty="0"/>
              <a:t>Locator bar</a:t>
            </a:r>
          </a:p>
        </p:txBody>
      </p:sp>
    </p:spTree>
    <p:extLst>
      <p:ext uri="{BB962C8B-B14F-4D97-AF65-F5344CB8AC3E}">
        <p14:creationId xmlns:p14="http://schemas.microsoft.com/office/powerpoint/2010/main" val="382495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B293-7CEF-2A98-77DF-56D0A05D3C5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0AC635-A0E0-6C49-C565-FE57470BB7A3}"/>
              </a:ext>
            </a:extLst>
          </p:cNvPr>
          <p:cNvPicPr>
            <a:picLocks noChangeAspect="1"/>
          </p:cNvPicPr>
          <p:nvPr/>
        </p:nvPicPr>
        <p:blipFill>
          <a:blip r:embed="rId2"/>
          <a:srcRect t="19"/>
          <a:stretch/>
        </p:blipFill>
        <p:spPr>
          <a:xfrm>
            <a:off x="20" y="0"/>
            <a:ext cx="12191980" cy="6856718"/>
          </a:xfrm>
          <a:prstGeom prst="rect">
            <a:avLst/>
          </a:prstGeom>
        </p:spPr>
      </p:pic>
      <p:sp>
        <p:nvSpPr>
          <p:cNvPr id="2" name="Slide Number Placeholder 1">
            <a:extLst>
              <a:ext uri="{FF2B5EF4-FFF2-40B4-BE49-F238E27FC236}">
                <a16:creationId xmlns:a16="http://schemas.microsoft.com/office/drawing/2014/main" id="{7E5BD27F-04B1-10B6-E090-A3B83AD0A938}"/>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13</a:t>
            </a:fld>
            <a:endParaRPr lang="en-IN">
              <a:solidFill>
                <a:srgbClr val="FFFFFF"/>
              </a:solidFill>
            </a:endParaRPr>
          </a:p>
        </p:txBody>
      </p:sp>
      <p:pic>
        <p:nvPicPr>
          <p:cNvPr id="5" name="Picture 4">
            <a:extLst>
              <a:ext uri="{FF2B5EF4-FFF2-40B4-BE49-F238E27FC236}">
                <a16:creationId xmlns:a16="http://schemas.microsoft.com/office/drawing/2014/main" id="{98B705EF-0C39-895C-2775-D688E8691E15}"/>
              </a:ext>
            </a:extLst>
          </p:cNvPr>
          <p:cNvPicPr>
            <a:picLocks noChangeAspect="1"/>
          </p:cNvPicPr>
          <p:nvPr/>
        </p:nvPicPr>
        <p:blipFill>
          <a:blip r:embed="rId3"/>
          <a:stretch>
            <a:fillRect/>
          </a:stretch>
        </p:blipFill>
        <p:spPr>
          <a:xfrm>
            <a:off x="3393848" y="1569471"/>
            <a:ext cx="5649961" cy="4278038"/>
          </a:xfrm>
          <a:prstGeom prst="rect">
            <a:avLst/>
          </a:prstGeom>
        </p:spPr>
      </p:pic>
      <p:sp>
        <p:nvSpPr>
          <p:cNvPr id="6" name="TextBox 5">
            <a:extLst>
              <a:ext uri="{FF2B5EF4-FFF2-40B4-BE49-F238E27FC236}">
                <a16:creationId xmlns:a16="http://schemas.microsoft.com/office/drawing/2014/main" id="{C18E583B-BA48-2F36-0009-86C95606E68B}"/>
              </a:ext>
            </a:extLst>
          </p:cNvPr>
          <p:cNvSpPr txBox="1"/>
          <p:nvPr/>
        </p:nvSpPr>
        <p:spPr>
          <a:xfrm>
            <a:off x="4795196" y="1010491"/>
            <a:ext cx="2847264" cy="461665"/>
          </a:xfrm>
          <a:prstGeom prst="rect">
            <a:avLst/>
          </a:prstGeom>
          <a:solidFill>
            <a:schemeClr val="accent2">
              <a:lumMod val="20000"/>
              <a:lumOff val="80000"/>
            </a:schemeClr>
          </a:solidFill>
        </p:spPr>
        <p:txBody>
          <a:bodyPr wrap="square" rtlCol="0">
            <a:spAutoFit/>
          </a:bodyPr>
          <a:lstStyle/>
          <a:p>
            <a:pPr algn="ctr"/>
            <a:r>
              <a:rPr lang="en-US" sz="2400" dirty="0"/>
              <a:t>Key Functions </a:t>
            </a:r>
          </a:p>
        </p:txBody>
      </p:sp>
      <p:sp>
        <p:nvSpPr>
          <p:cNvPr id="8" name="TextBox 7">
            <a:extLst>
              <a:ext uri="{FF2B5EF4-FFF2-40B4-BE49-F238E27FC236}">
                <a16:creationId xmlns:a16="http://schemas.microsoft.com/office/drawing/2014/main" id="{D21AF2A5-574C-6BCF-6712-8BABFAA5CA1D}"/>
              </a:ext>
            </a:extLst>
          </p:cNvPr>
          <p:cNvSpPr txBox="1"/>
          <p:nvPr/>
        </p:nvSpPr>
        <p:spPr>
          <a:xfrm>
            <a:off x="589333" y="1555969"/>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File</a:t>
            </a:r>
          </a:p>
        </p:txBody>
      </p:sp>
      <p:sp>
        <p:nvSpPr>
          <p:cNvPr id="9" name="TextBox 8">
            <a:extLst>
              <a:ext uri="{FF2B5EF4-FFF2-40B4-BE49-F238E27FC236}">
                <a16:creationId xmlns:a16="http://schemas.microsoft.com/office/drawing/2014/main" id="{3DB3D646-40C9-F102-6C09-00C21F09F848}"/>
              </a:ext>
            </a:extLst>
          </p:cNvPr>
          <p:cNvSpPr txBox="1"/>
          <p:nvPr/>
        </p:nvSpPr>
        <p:spPr>
          <a:xfrm>
            <a:off x="589330" y="4366262"/>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Editing/Digitizing</a:t>
            </a:r>
          </a:p>
        </p:txBody>
      </p:sp>
      <p:sp>
        <p:nvSpPr>
          <p:cNvPr id="10" name="TextBox 9">
            <a:extLst>
              <a:ext uri="{FF2B5EF4-FFF2-40B4-BE49-F238E27FC236}">
                <a16:creationId xmlns:a16="http://schemas.microsoft.com/office/drawing/2014/main" id="{C2C9BB01-98EE-4867-57CD-6E878FB325D0}"/>
              </a:ext>
            </a:extLst>
          </p:cNvPr>
          <p:cNvSpPr txBox="1"/>
          <p:nvPr/>
        </p:nvSpPr>
        <p:spPr>
          <a:xfrm>
            <a:off x="8951276" y="4752331"/>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GRASS Plugin</a:t>
            </a:r>
          </a:p>
        </p:txBody>
      </p:sp>
      <p:sp>
        <p:nvSpPr>
          <p:cNvPr id="11" name="TextBox 10">
            <a:extLst>
              <a:ext uri="{FF2B5EF4-FFF2-40B4-BE49-F238E27FC236}">
                <a16:creationId xmlns:a16="http://schemas.microsoft.com/office/drawing/2014/main" id="{7A9EC94B-DEA4-016D-1733-7A86F5C37674}"/>
              </a:ext>
            </a:extLst>
          </p:cNvPr>
          <p:cNvSpPr txBox="1"/>
          <p:nvPr/>
        </p:nvSpPr>
        <p:spPr>
          <a:xfrm>
            <a:off x="589330" y="5289915"/>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nSpc>
                <a:spcPct val="150000"/>
              </a:lnSpc>
            </a:pPr>
            <a:r>
              <a:rPr lang="en-US" dirty="0"/>
              <a:t>Advanced Digitization  </a:t>
            </a:r>
          </a:p>
        </p:txBody>
      </p:sp>
      <p:sp>
        <p:nvSpPr>
          <p:cNvPr id="12" name="TextBox 11">
            <a:extLst>
              <a:ext uri="{FF2B5EF4-FFF2-40B4-BE49-F238E27FC236}">
                <a16:creationId xmlns:a16="http://schemas.microsoft.com/office/drawing/2014/main" id="{5CD0EC76-3DD7-A2C8-5B4B-C67C29E96D59}"/>
              </a:ext>
            </a:extLst>
          </p:cNvPr>
          <p:cNvSpPr txBox="1"/>
          <p:nvPr/>
        </p:nvSpPr>
        <p:spPr>
          <a:xfrm>
            <a:off x="589331" y="3392513"/>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Label</a:t>
            </a:r>
          </a:p>
        </p:txBody>
      </p:sp>
      <p:sp>
        <p:nvSpPr>
          <p:cNvPr id="13" name="TextBox 12">
            <a:extLst>
              <a:ext uri="{FF2B5EF4-FFF2-40B4-BE49-F238E27FC236}">
                <a16:creationId xmlns:a16="http://schemas.microsoft.com/office/drawing/2014/main" id="{EE4A63B4-863E-700F-CF00-57A161C07916}"/>
              </a:ext>
            </a:extLst>
          </p:cNvPr>
          <p:cNvSpPr txBox="1"/>
          <p:nvPr/>
        </p:nvSpPr>
        <p:spPr>
          <a:xfrm>
            <a:off x="8951276" y="3871233"/>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Raster</a:t>
            </a:r>
          </a:p>
        </p:txBody>
      </p:sp>
      <p:sp>
        <p:nvSpPr>
          <p:cNvPr id="14" name="TextBox 13">
            <a:extLst>
              <a:ext uri="{FF2B5EF4-FFF2-40B4-BE49-F238E27FC236}">
                <a16:creationId xmlns:a16="http://schemas.microsoft.com/office/drawing/2014/main" id="{30DA4049-8F48-FE26-0429-FAAAD6A03FEC}"/>
              </a:ext>
            </a:extLst>
          </p:cNvPr>
          <p:cNvSpPr txBox="1"/>
          <p:nvPr/>
        </p:nvSpPr>
        <p:spPr>
          <a:xfrm>
            <a:off x="8951276" y="2979368"/>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Attributes</a:t>
            </a:r>
          </a:p>
        </p:txBody>
      </p:sp>
      <p:sp>
        <p:nvSpPr>
          <p:cNvPr id="15" name="TextBox 14">
            <a:extLst>
              <a:ext uri="{FF2B5EF4-FFF2-40B4-BE49-F238E27FC236}">
                <a16:creationId xmlns:a16="http://schemas.microsoft.com/office/drawing/2014/main" id="{288C7BDC-0A44-9FA2-C044-E7E84043BDA6}"/>
              </a:ext>
            </a:extLst>
          </p:cNvPr>
          <p:cNvSpPr txBox="1"/>
          <p:nvPr/>
        </p:nvSpPr>
        <p:spPr>
          <a:xfrm>
            <a:off x="589330" y="2529718"/>
            <a:ext cx="2419171"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gn="ctr">
              <a:lnSpc>
                <a:spcPct val="150000"/>
              </a:lnSpc>
            </a:pPr>
            <a:r>
              <a:rPr lang="en-US" dirty="0"/>
              <a:t>Map Navigation </a:t>
            </a:r>
          </a:p>
        </p:txBody>
      </p:sp>
      <p:sp>
        <p:nvSpPr>
          <p:cNvPr id="16" name="TextBox 15">
            <a:extLst>
              <a:ext uri="{FF2B5EF4-FFF2-40B4-BE49-F238E27FC236}">
                <a16:creationId xmlns:a16="http://schemas.microsoft.com/office/drawing/2014/main" id="{5034DD02-F94F-67C2-BC14-FB2947F5DD41}"/>
              </a:ext>
            </a:extLst>
          </p:cNvPr>
          <p:cNvSpPr txBox="1"/>
          <p:nvPr/>
        </p:nvSpPr>
        <p:spPr>
          <a:xfrm>
            <a:off x="8751194" y="2109036"/>
            <a:ext cx="2602606" cy="467885"/>
          </a:xfrm>
          <a:prstGeom prst="rect">
            <a:avLst/>
          </a:prstGeom>
          <a:solidFill>
            <a:schemeClr val="accent6">
              <a:lumMod val="20000"/>
              <a:lumOff val="80000"/>
            </a:schemeClr>
          </a:solidFill>
          <a:ln>
            <a:solidFill>
              <a:schemeClr val="accent6">
                <a:lumMod val="20000"/>
                <a:lumOff val="80000"/>
              </a:schemeClr>
            </a:solidFill>
          </a:ln>
        </p:spPr>
        <p:txBody>
          <a:bodyPr wrap="square" anchor="ctr">
            <a:spAutoFit/>
          </a:bodyPr>
          <a:lstStyle/>
          <a:p>
            <a:pPr>
              <a:lnSpc>
                <a:spcPct val="150000"/>
              </a:lnSpc>
            </a:pPr>
            <a:r>
              <a:rPr lang="en-US" dirty="0"/>
              <a:t>Manage Layers (Vertical)</a:t>
            </a:r>
          </a:p>
        </p:txBody>
      </p:sp>
      <p:cxnSp>
        <p:nvCxnSpPr>
          <p:cNvPr id="18" name="Straight Arrow Connector 17">
            <a:extLst>
              <a:ext uri="{FF2B5EF4-FFF2-40B4-BE49-F238E27FC236}">
                <a16:creationId xmlns:a16="http://schemas.microsoft.com/office/drawing/2014/main" id="{FB786DBA-5DFE-CCB7-F893-BE6B326EFE31}"/>
              </a:ext>
            </a:extLst>
          </p:cNvPr>
          <p:cNvCxnSpPr>
            <a:cxnSpLocks/>
            <a:stCxn id="8" idx="3"/>
          </p:cNvCxnSpPr>
          <p:nvPr/>
        </p:nvCxnSpPr>
        <p:spPr>
          <a:xfrm>
            <a:off x="3008504" y="1789912"/>
            <a:ext cx="589313"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3274DAA7-13E0-8593-F7B3-52367A8EC0E5}"/>
              </a:ext>
            </a:extLst>
          </p:cNvPr>
          <p:cNvCxnSpPr>
            <a:cxnSpLocks/>
            <a:stCxn id="15" idx="3"/>
          </p:cNvCxnSpPr>
          <p:nvPr/>
        </p:nvCxnSpPr>
        <p:spPr>
          <a:xfrm>
            <a:off x="3008501" y="2763661"/>
            <a:ext cx="589310"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BA95C724-A21F-69CA-4CFC-FF1B8C611DAE}"/>
              </a:ext>
            </a:extLst>
          </p:cNvPr>
          <p:cNvCxnSpPr>
            <a:cxnSpLocks/>
            <a:stCxn id="12" idx="3"/>
          </p:cNvCxnSpPr>
          <p:nvPr/>
        </p:nvCxnSpPr>
        <p:spPr>
          <a:xfrm flipV="1">
            <a:off x="3008502" y="3626455"/>
            <a:ext cx="515618"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60EF0854-F381-12F5-4BE1-1A489502FC05}"/>
              </a:ext>
            </a:extLst>
          </p:cNvPr>
          <p:cNvCxnSpPr>
            <a:stCxn id="9" idx="3"/>
          </p:cNvCxnSpPr>
          <p:nvPr/>
        </p:nvCxnSpPr>
        <p:spPr>
          <a:xfrm flipV="1">
            <a:off x="3008501" y="4600204"/>
            <a:ext cx="589310"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A14594C1-B938-52C5-FE99-F6833E5F9F83}"/>
              </a:ext>
            </a:extLst>
          </p:cNvPr>
          <p:cNvCxnSpPr>
            <a:stCxn id="11" idx="3"/>
          </p:cNvCxnSpPr>
          <p:nvPr/>
        </p:nvCxnSpPr>
        <p:spPr>
          <a:xfrm flipV="1">
            <a:off x="3008501" y="5523857"/>
            <a:ext cx="589310"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6A33355D-864D-F62C-40E2-270003C9CE25}"/>
              </a:ext>
            </a:extLst>
          </p:cNvPr>
          <p:cNvCxnSpPr>
            <a:stCxn id="16" idx="1"/>
          </p:cNvCxnSpPr>
          <p:nvPr/>
        </p:nvCxnSpPr>
        <p:spPr>
          <a:xfrm flipH="1" flipV="1">
            <a:off x="7888406" y="2342978"/>
            <a:ext cx="862788"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874DEA04-6DE8-FAA6-056E-4D0CCD40836A}"/>
              </a:ext>
            </a:extLst>
          </p:cNvPr>
          <p:cNvCxnSpPr/>
          <p:nvPr/>
        </p:nvCxnSpPr>
        <p:spPr>
          <a:xfrm flipH="1">
            <a:off x="8352430" y="3224076"/>
            <a:ext cx="598846"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DDCC818F-34BE-F38A-4C2A-699BB60FC83E}"/>
              </a:ext>
            </a:extLst>
          </p:cNvPr>
          <p:cNvCxnSpPr>
            <a:stCxn id="13" idx="1"/>
          </p:cNvCxnSpPr>
          <p:nvPr/>
        </p:nvCxnSpPr>
        <p:spPr>
          <a:xfrm flipH="1" flipV="1">
            <a:off x="7642460" y="4105175"/>
            <a:ext cx="1308816"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AA01F9E4-5D8F-17AB-D67F-703427BD6F4C}"/>
              </a:ext>
            </a:extLst>
          </p:cNvPr>
          <p:cNvCxnSpPr>
            <a:cxnSpLocks/>
            <a:stCxn id="10" idx="1"/>
          </p:cNvCxnSpPr>
          <p:nvPr/>
        </p:nvCxnSpPr>
        <p:spPr>
          <a:xfrm flipH="1" flipV="1">
            <a:off x="7001301" y="4986273"/>
            <a:ext cx="1949975"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5354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3B606-D9B3-0CA3-C2B2-8C36C72B52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7B1BF8-D8EC-714B-6B74-E14CB89B156E}"/>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F770EFDA-FCA0-022B-6DD9-C88CD6ECEB1B}"/>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14</a:t>
            </a:fld>
            <a:endParaRPr lang="en-IN">
              <a:solidFill>
                <a:srgbClr val="FFFFFF"/>
              </a:solidFill>
            </a:endParaRPr>
          </a:p>
        </p:txBody>
      </p:sp>
      <p:sp>
        <p:nvSpPr>
          <p:cNvPr id="5" name="TextBox 4">
            <a:extLst>
              <a:ext uri="{FF2B5EF4-FFF2-40B4-BE49-F238E27FC236}">
                <a16:creationId xmlns:a16="http://schemas.microsoft.com/office/drawing/2014/main" id="{3D764087-1CEA-66FE-06AE-99E0298CB9C9}"/>
              </a:ext>
            </a:extLst>
          </p:cNvPr>
          <p:cNvSpPr txBox="1"/>
          <p:nvPr/>
        </p:nvSpPr>
        <p:spPr>
          <a:xfrm>
            <a:off x="205761" y="839246"/>
            <a:ext cx="8756855" cy="523220"/>
          </a:xfrm>
          <a:prstGeom prst="rect">
            <a:avLst/>
          </a:prstGeom>
          <a:noFill/>
        </p:spPr>
        <p:txBody>
          <a:bodyPr wrap="square">
            <a:spAutoFit/>
          </a:bodyPr>
          <a:lstStyle/>
          <a:p>
            <a:r>
              <a:rPr lang="en-US" sz="2800" dirty="0">
                <a:effectLst/>
                <a:latin typeface="Aptos" panose="020B0004020202020204" pitchFamily="34" charset="0"/>
                <a:ea typeface="Aptos" panose="020B0004020202020204" pitchFamily="34" charset="0"/>
                <a:cs typeface="Mangal" panose="02040503050203030202" pitchFamily="18" charset="0"/>
              </a:rPr>
              <a:t>Additional Resources </a:t>
            </a:r>
            <a:endParaRPr lang="en-US" sz="2800" dirty="0"/>
          </a:p>
        </p:txBody>
      </p:sp>
      <p:sp>
        <p:nvSpPr>
          <p:cNvPr id="6" name="TextBox 5">
            <a:extLst>
              <a:ext uri="{FF2B5EF4-FFF2-40B4-BE49-F238E27FC236}">
                <a16:creationId xmlns:a16="http://schemas.microsoft.com/office/drawing/2014/main" id="{35429014-1BF3-4EE0-8B01-3A6259BE4C8A}"/>
              </a:ext>
            </a:extLst>
          </p:cNvPr>
          <p:cNvSpPr txBox="1"/>
          <p:nvPr/>
        </p:nvSpPr>
        <p:spPr>
          <a:xfrm>
            <a:off x="375882" y="1667325"/>
            <a:ext cx="11440235" cy="2585323"/>
          </a:xfrm>
          <a:prstGeom prst="rect">
            <a:avLst/>
          </a:prstGeom>
          <a:noFill/>
        </p:spPr>
        <p:txBody>
          <a:bodyPr wrap="square">
            <a:spAutoFit/>
          </a:bodyPr>
          <a:lstStyle/>
          <a:p>
            <a:pPr marL="285750" indent="-285750">
              <a:buFont typeface="Arial" panose="020B0604020202020204" pitchFamily="34" charset="0"/>
              <a:buChar char="•"/>
            </a:pPr>
            <a:r>
              <a:rPr lang="en-US" dirty="0"/>
              <a:t>ArcGIS case Study - </a:t>
            </a:r>
            <a:r>
              <a:rPr lang="en-US" dirty="0">
                <a:hlinkClick r:id="rId3"/>
              </a:rPr>
              <a:t>1-Extend Crime Analysis with ArcGIS Spatial Statistics Tools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QGIS User Guide - </a:t>
            </a:r>
            <a:r>
              <a:rPr lang="en-US" dirty="0">
                <a:hlinkClick r:id="rId4"/>
              </a:rPr>
              <a:t>https://docs.qgis.org/3.40/en/docs/user_manual/index.html</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QGIS Introduction to GIS - </a:t>
            </a:r>
            <a:r>
              <a:rPr lang="en-US" dirty="0">
                <a:hlinkClick r:id="rId5"/>
              </a:rPr>
              <a:t>https://docs.qgis.org/3.40/en/docs/gentle_gis_introduction/index.html</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ESRI Introduction to GIS - </a:t>
            </a:r>
            <a:r>
              <a:rPr lang="en-US" dirty="0">
                <a:hlinkClick r:id="rId6"/>
              </a:rPr>
              <a:t>https://www.esri.com/en-us/what-is-gis/overview#:~:text=Geographic%20information%20system(s)%2C,what%20things%20are%20like%20there</a:t>
            </a:r>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5742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BB7D2-C17C-52E4-FD72-A94A792B84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BA5F59-D1B2-0AF2-2DD0-9F344624B301}"/>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C0BE921E-45DB-E444-D387-7C437D032B6F}"/>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2</a:t>
            </a:fld>
            <a:endParaRPr lang="en-IN">
              <a:solidFill>
                <a:srgbClr val="FFFFFF"/>
              </a:solidFill>
            </a:endParaRPr>
          </a:p>
        </p:txBody>
      </p:sp>
      <p:sp>
        <p:nvSpPr>
          <p:cNvPr id="4" name="TextBox 3">
            <a:extLst>
              <a:ext uri="{FF2B5EF4-FFF2-40B4-BE49-F238E27FC236}">
                <a16:creationId xmlns:a16="http://schemas.microsoft.com/office/drawing/2014/main" id="{A09061AF-8961-B94D-E492-7F1C95E1D8F8}"/>
              </a:ext>
            </a:extLst>
          </p:cNvPr>
          <p:cNvSpPr txBox="1"/>
          <p:nvPr/>
        </p:nvSpPr>
        <p:spPr>
          <a:xfrm>
            <a:off x="600815" y="987623"/>
            <a:ext cx="8661172" cy="4985980"/>
          </a:xfrm>
          <a:prstGeom prst="rect">
            <a:avLst/>
          </a:prstGeom>
          <a:noFill/>
        </p:spPr>
        <p:txBody>
          <a:bodyPr wrap="square" rtlCol="0">
            <a:spAutoFit/>
          </a:bodyPr>
          <a:lstStyle/>
          <a:p>
            <a:r>
              <a:rPr lang="en-US" sz="2800" dirty="0"/>
              <a:t>Table of Content:</a:t>
            </a:r>
          </a:p>
          <a:p>
            <a:pPr marL="342900" indent="-342900">
              <a:lnSpc>
                <a:spcPct val="150000"/>
              </a:lnSpc>
              <a:buAutoNum type="arabicPeriod"/>
            </a:pPr>
            <a:r>
              <a:rPr lang="en-US" sz="2000" dirty="0"/>
              <a:t>Introduction to GIS</a:t>
            </a:r>
          </a:p>
          <a:p>
            <a:pPr marL="342900" indent="-342900">
              <a:lnSpc>
                <a:spcPct val="150000"/>
              </a:lnSpc>
              <a:buFontTx/>
              <a:buAutoNum type="arabicPeriod"/>
            </a:pPr>
            <a:r>
              <a:rPr lang="en-US" sz="2000" dirty="0">
                <a:effectLst/>
                <a:latin typeface="Aptos" panose="020B0004020202020204" pitchFamily="34" charset="0"/>
                <a:ea typeface="Aptos" panose="020B0004020202020204" pitchFamily="34" charset="0"/>
                <a:cs typeface="Mangal" panose="02040503050203030202" pitchFamily="18" charset="0"/>
              </a:rPr>
              <a:t>Examples of Real – life Application</a:t>
            </a:r>
            <a:endParaRPr lang="en-US" sz="2000" dirty="0"/>
          </a:p>
          <a:p>
            <a:pPr marL="342900" indent="-342900">
              <a:lnSpc>
                <a:spcPct val="150000"/>
              </a:lnSpc>
              <a:buAutoNum type="arabicPeriod"/>
            </a:pPr>
            <a:r>
              <a:rPr lang="en-US" sz="2000" dirty="0"/>
              <a:t> Elements of GIS</a:t>
            </a:r>
          </a:p>
          <a:p>
            <a:pPr marL="342900" indent="-342900">
              <a:lnSpc>
                <a:spcPct val="150000"/>
              </a:lnSpc>
              <a:buAutoNum type="arabicPeriod"/>
            </a:pPr>
            <a:r>
              <a:rPr lang="en-US" sz="2000" dirty="0"/>
              <a:t>Components of GIS</a:t>
            </a:r>
          </a:p>
          <a:p>
            <a:pPr marL="342900" indent="-342900">
              <a:lnSpc>
                <a:spcPct val="150000"/>
              </a:lnSpc>
              <a:buAutoNum type="arabicPeriod"/>
            </a:pPr>
            <a:r>
              <a:rPr lang="en-US" sz="2000" dirty="0"/>
              <a:t>A List of Commercial and Free and Open-Source GIS Software</a:t>
            </a:r>
          </a:p>
          <a:p>
            <a:pPr marL="342900" indent="-342900">
              <a:lnSpc>
                <a:spcPct val="150000"/>
              </a:lnSpc>
              <a:buAutoNum type="arabicPeriod"/>
            </a:pPr>
            <a:r>
              <a:rPr lang="en-US" sz="2000" dirty="0"/>
              <a:t>Types of Spatial Data, Working with Raster and Vector Data</a:t>
            </a:r>
          </a:p>
          <a:p>
            <a:pPr marL="342900" indent="-342900">
              <a:lnSpc>
                <a:spcPct val="150000"/>
              </a:lnSpc>
              <a:buFontTx/>
              <a:buAutoNum type="arabicPeriod"/>
            </a:pPr>
            <a:r>
              <a:rPr lang="en-US" sz="2000" dirty="0">
                <a:effectLst/>
                <a:latin typeface="Aptos" panose="020B0004020202020204" pitchFamily="34" charset="0"/>
                <a:ea typeface="Aptos" panose="020B0004020202020204" pitchFamily="34" charset="0"/>
                <a:cs typeface="Mangal" panose="02040503050203030202" pitchFamily="18" charset="0"/>
              </a:rPr>
              <a:t>Applications of GIS</a:t>
            </a:r>
          </a:p>
          <a:p>
            <a:pPr marL="342900" indent="-342900">
              <a:lnSpc>
                <a:spcPct val="150000"/>
              </a:lnSpc>
              <a:buFontTx/>
              <a:buAutoNum type="arabicPeriod"/>
            </a:pPr>
            <a:r>
              <a:rPr lang="en-US" sz="2000" dirty="0">
                <a:effectLst/>
                <a:latin typeface="Aptos" panose="020B0004020202020204" pitchFamily="34" charset="0"/>
                <a:ea typeface="Aptos" panose="020B0004020202020204" pitchFamily="34" charset="0"/>
                <a:cs typeface="Mangal" panose="02040503050203030202" pitchFamily="18" charset="0"/>
              </a:rPr>
              <a:t>Demonstration of an Open-source Software - QGIS</a:t>
            </a:r>
            <a:endParaRPr lang="en-US" sz="2000" dirty="0"/>
          </a:p>
          <a:p>
            <a:pPr marL="342900" indent="-342900">
              <a:lnSpc>
                <a:spcPct val="150000"/>
              </a:lnSpc>
              <a:buFontTx/>
              <a:buAutoNum type="arabicPeriod"/>
            </a:pPr>
            <a:r>
              <a:rPr lang="en-US" sz="2000" dirty="0">
                <a:latin typeface="Aptos" panose="020B0004020202020204" pitchFamily="34" charset="0"/>
                <a:cs typeface="Mangal" panose="02040503050203030202" pitchFamily="18" charset="0"/>
              </a:rPr>
              <a:t>Additional Resources </a:t>
            </a:r>
            <a:endParaRPr lang="en-US" sz="2000" dirty="0"/>
          </a:p>
          <a:p>
            <a:pPr marL="342900" indent="-342900">
              <a:buAutoNum type="arabicPeriod"/>
            </a:pPr>
            <a:endParaRPr lang="en-US" sz="2000" dirty="0"/>
          </a:p>
        </p:txBody>
      </p:sp>
    </p:spTree>
    <p:extLst>
      <p:ext uri="{BB962C8B-B14F-4D97-AF65-F5344CB8AC3E}">
        <p14:creationId xmlns:p14="http://schemas.microsoft.com/office/powerpoint/2010/main" val="314364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D0EBF-7C30-885A-B156-F74BBB78A4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1740E6-D9BA-FF8A-26FF-DD56C3D67050}"/>
              </a:ext>
            </a:extLst>
          </p:cNvPr>
          <p:cNvPicPr>
            <a:picLocks noChangeAspect="1"/>
          </p:cNvPicPr>
          <p:nvPr/>
        </p:nvPicPr>
        <p:blipFill>
          <a:blip r:embed="rId2"/>
          <a:srcRect t="19"/>
          <a:stretch/>
        </p:blipFill>
        <p:spPr>
          <a:xfrm>
            <a:off x="0" y="1282"/>
            <a:ext cx="12191980" cy="6856718"/>
          </a:xfrm>
          <a:prstGeom prst="rect">
            <a:avLst/>
          </a:prstGeom>
        </p:spPr>
      </p:pic>
      <p:sp>
        <p:nvSpPr>
          <p:cNvPr id="2" name="Slide Number Placeholder 1">
            <a:extLst>
              <a:ext uri="{FF2B5EF4-FFF2-40B4-BE49-F238E27FC236}">
                <a16:creationId xmlns:a16="http://schemas.microsoft.com/office/drawing/2014/main" id="{29C54ADE-11B2-593A-8C24-A0E790DD2B26}"/>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3</a:t>
            </a:fld>
            <a:endParaRPr lang="en-IN">
              <a:solidFill>
                <a:srgbClr val="FFFFFF"/>
              </a:solidFill>
            </a:endParaRPr>
          </a:p>
        </p:txBody>
      </p:sp>
      <p:sp>
        <p:nvSpPr>
          <p:cNvPr id="5" name="TextBox 4">
            <a:extLst>
              <a:ext uri="{FF2B5EF4-FFF2-40B4-BE49-F238E27FC236}">
                <a16:creationId xmlns:a16="http://schemas.microsoft.com/office/drawing/2014/main" id="{0E4DE79B-572F-ABE5-DA75-B9FF1F8C7E0E}"/>
              </a:ext>
            </a:extLst>
          </p:cNvPr>
          <p:cNvSpPr txBox="1"/>
          <p:nvPr/>
        </p:nvSpPr>
        <p:spPr>
          <a:xfrm>
            <a:off x="1717572" y="872884"/>
            <a:ext cx="8756855" cy="523220"/>
          </a:xfrm>
          <a:prstGeom prst="rect">
            <a:avLst/>
          </a:prstGeom>
          <a:solidFill>
            <a:schemeClr val="accent2">
              <a:lumMod val="20000"/>
              <a:lumOff val="80000"/>
            </a:schemeClr>
          </a:solidFill>
        </p:spPr>
        <p:txBody>
          <a:bodyPr wrap="square">
            <a:spAutoFit/>
          </a:bodyPr>
          <a:lstStyle/>
          <a:p>
            <a:pPr algn="ctr"/>
            <a:r>
              <a:rPr lang="en-US" sz="2800" dirty="0">
                <a:effectLst/>
                <a:latin typeface="Aptos" panose="020B0004020202020204" pitchFamily="34" charset="0"/>
                <a:ea typeface="Aptos" panose="020B0004020202020204" pitchFamily="34" charset="0"/>
                <a:cs typeface="Mangal" panose="02040503050203030202" pitchFamily="18" charset="0"/>
              </a:rPr>
              <a:t>Introduction to GIS </a:t>
            </a:r>
            <a:endParaRPr lang="en-US" sz="2800" dirty="0"/>
          </a:p>
        </p:txBody>
      </p:sp>
      <p:sp>
        <p:nvSpPr>
          <p:cNvPr id="7" name="TextBox 6">
            <a:extLst>
              <a:ext uri="{FF2B5EF4-FFF2-40B4-BE49-F238E27FC236}">
                <a16:creationId xmlns:a16="http://schemas.microsoft.com/office/drawing/2014/main" id="{E68AB6C8-D4B4-AF1A-B245-B244272F1871}"/>
              </a:ext>
            </a:extLst>
          </p:cNvPr>
          <p:cNvSpPr txBox="1"/>
          <p:nvPr/>
        </p:nvSpPr>
        <p:spPr>
          <a:xfrm>
            <a:off x="924636" y="1744070"/>
            <a:ext cx="3456296" cy="646331"/>
          </a:xfrm>
          <a:prstGeom prst="rect">
            <a:avLst/>
          </a:prstGeom>
          <a:noFill/>
        </p:spPr>
        <p:txBody>
          <a:bodyPr wrap="square">
            <a:spAutoFit/>
          </a:bodyPr>
          <a:lstStyle/>
          <a:p>
            <a:pPr algn="ctr"/>
            <a:r>
              <a:rPr lang="en-US" b="1" dirty="0"/>
              <a:t>GIS (Geographic Information System)</a:t>
            </a:r>
            <a:r>
              <a:rPr lang="en-US" dirty="0"/>
              <a:t> is a framework for </a:t>
            </a:r>
          </a:p>
        </p:txBody>
      </p:sp>
      <p:sp>
        <p:nvSpPr>
          <p:cNvPr id="17" name="TextBox 16">
            <a:extLst>
              <a:ext uri="{FF2B5EF4-FFF2-40B4-BE49-F238E27FC236}">
                <a16:creationId xmlns:a16="http://schemas.microsoft.com/office/drawing/2014/main" id="{1FAF3875-09E1-FB9D-F1D6-6367E841D5FF}"/>
              </a:ext>
            </a:extLst>
          </p:cNvPr>
          <p:cNvSpPr txBox="1"/>
          <p:nvPr/>
        </p:nvSpPr>
        <p:spPr>
          <a:xfrm>
            <a:off x="1984629" y="2390401"/>
            <a:ext cx="1245358" cy="369332"/>
          </a:xfrm>
          <a:prstGeom prst="rect">
            <a:avLst/>
          </a:prstGeom>
          <a:noFill/>
          <a:ln>
            <a:solidFill>
              <a:schemeClr val="tx1"/>
            </a:solidFill>
          </a:ln>
        </p:spPr>
        <p:txBody>
          <a:bodyPr wrap="square">
            <a:spAutoFit/>
          </a:bodyPr>
          <a:lstStyle/>
          <a:p>
            <a:r>
              <a:rPr lang="en-US" dirty="0"/>
              <a:t>Gathering</a:t>
            </a:r>
          </a:p>
        </p:txBody>
      </p:sp>
      <p:sp>
        <p:nvSpPr>
          <p:cNvPr id="21" name="TextBox 20">
            <a:extLst>
              <a:ext uri="{FF2B5EF4-FFF2-40B4-BE49-F238E27FC236}">
                <a16:creationId xmlns:a16="http://schemas.microsoft.com/office/drawing/2014/main" id="{8187F223-210B-4A93-F013-4B93E66A8D28}"/>
              </a:ext>
            </a:extLst>
          </p:cNvPr>
          <p:cNvSpPr txBox="1"/>
          <p:nvPr/>
        </p:nvSpPr>
        <p:spPr>
          <a:xfrm>
            <a:off x="1984629" y="2917254"/>
            <a:ext cx="1245358" cy="369332"/>
          </a:xfrm>
          <a:prstGeom prst="rect">
            <a:avLst/>
          </a:prstGeom>
          <a:noFill/>
          <a:ln>
            <a:solidFill>
              <a:schemeClr val="tx1"/>
            </a:solidFill>
          </a:ln>
        </p:spPr>
        <p:txBody>
          <a:bodyPr wrap="square">
            <a:spAutoFit/>
          </a:bodyPr>
          <a:lstStyle/>
          <a:p>
            <a:r>
              <a:rPr lang="en-US" dirty="0"/>
              <a:t>Managing</a:t>
            </a:r>
          </a:p>
        </p:txBody>
      </p:sp>
      <p:sp>
        <p:nvSpPr>
          <p:cNvPr id="25" name="TextBox 24">
            <a:extLst>
              <a:ext uri="{FF2B5EF4-FFF2-40B4-BE49-F238E27FC236}">
                <a16:creationId xmlns:a16="http://schemas.microsoft.com/office/drawing/2014/main" id="{FD628F18-8B32-94B7-5FB6-8EC34C731DF6}"/>
              </a:ext>
            </a:extLst>
          </p:cNvPr>
          <p:cNvSpPr txBox="1"/>
          <p:nvPr/>
        </p:nvSpPr>
        <p:spPr>
          <a:xfrm>
            <a:off x="1984629" y="3444107"/>
            <a:ext cx="1245358" cy="369332"/>
          </a:xfrm>
          <a:prstGeom prst="rect">
            <a:avLst/>
          </a:prstGeom>
          <a:noFill/>
          <a:ln>
            <a:solidFill>
              <a:schemeClr val="tx1"/>
            </a:solidFill>
          </a:ln>
        </p:spPr>
        <p:txBody>
          <a:bodyPr wrap="square">
            <a:spAutoFit/>
          </a:bodyPr>
          <a:lstStyle/>
          <a:p>
            <a:r>
              <a:rPr lang="en-US" dirty="0"/>
              <a:t>Analyzing </a:t>
            </a:r>
          </a:p>
        </p:txBody>
      </p:sp>
      <p:sp>
        <p:nvSpPr>
          <p:cNvPr id="26" name="TextBox 25">
            <a:extLst>
              <a:ext uri="{FF2B5EF4-FFF2-40B4-BE49-F238E27FC236}">
                <a16:creationId xmlns:a16="http://schemas.microsoft.com/office/drawing/2014/main" id="{0D13D90D-2095-84EC-40F2-267DB1B9CC9D}"/>
              </a:ext>
            </a:extLst>
          </p:cNvPr>
          <p:cNvSpPr txBox="1"/>
          <p:nvPr/>
        </p:nvSpPr>
        <p:spPr>
          <a:xfrm>
            <a:off x="1743517" y="3970960"/>
            <a:ext cx="1727581" cy="369332"/>
          </a:xfrm>
          <a:prstGeom prst="rect">
            <a:avLst/>
          </a:prstGeom>
          <a:noFill/>
          <a:ln>
            <a:solidFill>
              <a:schemeClr val="tx1"/>
            </a:solidFill>
          </a:ln>
        </p:spPr>
        <p:txBody>
          <a:bodyPr wrap="square">
            <a:spAutoFit/>
          </a:bodyPr>
          <a:lstStyle/>
          <a:p>
            <a:pPr algn="ctr"/>
            <a:r>
              <a:rPr lang="en-US" dirty="0"/>
              <a:t>Manipulating  </a:t>
            </a:r>
          </a:p>
        </p:txBody>
      </p:sp>
      <p:sp>
        <p:nvSpPr>
          <p:cNvPr id="28" name="TextBox 27">
            <a:extLst>
              <a:ext uri="{FF2B5EF4-FFF2-40B4-BE49-F238E27FC236}">
                <a16:creationId xmlns:a16="http://schemas.microsoft.com/office/drawing/2014/main" id="{C943364A-3E17-9B65-E790-6BEA586F0E6D}"/>
              </a:ext>
            </a:extLst>
          </p:cNvPr>
          <p:cNvSpPr txBox="1"/>
          <p:nvPr/>
        </p:nvSpPr>
        <p:spPr>
          <a:xfrm>
            <a:off x="1061115" y="4378335"/>
            <a:ext cx="3456296" cy="646331"/>
          </a:xfrm>
          <a:prstGeom prst="rect">
            <a:avLst/>
          </a:prstGeom>
          <a:noFill/>
        </p:spPr>
        <p:txBody>
          <a:bodyPr wrap="square">
            <a:spAutoFit/>
          </a:bodyPr>
          <a:lstStyle/>
          <a:p>
            <a:r>
              <a:rPr lang="en-US" dirty="0"/>
              <a:t>data related to geographic locations on Earth's surface. </a:t>
            </a:r>
          </a:p>
        </p:txBody>
      </p:sp>
      <p:sp>
        <p:nvSpPr>
          <p:cNvPr id="30" name="TextBox 29">
            <a:extLst>
              <a:ext uri="{FF2B5EF4-FFF2-40B4-BE49-F238E27FC236}">
                <a16:creationId xmlns:a16="http://schemas.microsoft.com/office/drawing/2014/main" id="{90B9CD58-BBB7-D32B-843F-F2C2B9ACA9CC}"/>
              </a:ext>
            </a:extLst>
          </p:cNvPr>
          <p:cNvSpPr txBox="1"/>
          <p:nvPr/>
        </p:nvSpPr>
        <p:spPr>
          <a:xfrm>
            <a:off x="924636" y="5089854"/>
            <a:ext cx="4632259" cy="923330"/>
          </a:xfrm>
          <a:prstGeom prst="rect">
            <a:avLst/>
          </a:prstGeom>
          <a:noFill/>
        </p:spPr>
        <p:txBody>
          <a:bodyPr wrap="square">
            <a:spAutoFit/>
          </a:bodyPr>
          <a:lstStyle/>
          <a:p>
            <a:pPr algn="just"/>
            <a:r>
              <a:rPr lang="en-US" dirty="0"/>
              <a:t>It helps visualize, interpret, and understand patterns, relationships, and trends in data through maps and 3D models.</a:t>
            </a:r>
          </a:p>
        </p:txBody>
      </p:sp>
      <p:pic>
        <p:nvPicPr>
          <p:cNvPr id="3081" name="Picture 9" descr="Applications of GIS | Top 12 Applications of Geographic Information System">
            <a:extLst>
              <a:ext uri="{FF2B5EF4-FFF2-40B4-BE49-F238E27FC236}">
                <a16:creationId xmlns:a16="http://schemas.microsoft.com/office/drawing/2014/main" id="{38A7EFB6-FF35-38B8-A272-DC196D200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968" y="1743531"/>
            <a:ext cx="6054810" cy="363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1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97E8-6451-8419-81E6-B12DC5056A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ADE37B-E16A-73A6-EE70-64B1AFE98A8C}"/>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A4054819-CE72-68A4-393A-7AFA9A6B5A14}"/>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4</a:t>
            </a:fld>
            <a:endParaRPr lang="en-IN">
              <a:solidFill>
                <a:srgbClr val="FFFFFF"/>
              </a:solidFill>
            </a:endParaRPr>
          </a:p>
        </p:txBody>
      </p:sp>
      <p:sp>
        <p:nvSpPr>
          <p:cNvPr id="5" name="TextBox 4">
            <a:extLst>
              <a:ext uri="{FF2B5EF4-FFF2-40B4-BE49-F238E27FC236}">
                <a16:creationId xmlns:a16="http://schemas.microsoft.com/office/drawing/2014/main" id="{F22E5078-63AD-16D6-39D0-A9AA2CF7FE8E}"/>
              </a:ext>
            </a:extLst>
          </p:cNvPr>
          <p:cNvSpPr txBox="1"/>
          <p:nvPr/>
        </p:nvSpPr>
        <p:spPr>
          <a:xfrm>
            <a:off x="1717572" y="866542"/>
            <a:ext cx="8756855" cy="523220"/>
          </a:xfrm>
          <a:prstGeom prst="rect">
            <a:avLst/>
          </a:prstGeom>
          <a:solidFill>
            <a:schemeClr val="accent2">
              <a:lumMod val="20000"/>
              <a:lumOff val="80000"/>
            </a:schemeClr>
          </a:solidFill>
        </p:spPr>
        <p:txBody>
          <a:bodyPr wrap="square">
            <a:spAutoFit/>
          </a:bodyPr>
          <a:lstStyle/>
          <a:p>
            <a:pPr algn="ctr"/>
            <a:r>
              <a:rPr lang="en-US" sz="2800" dirty="0">
                <a:effectLst/>
                <a:latin typeface="Aptos" panose="020B0004020202020204" pitchFamily="34" charset="0"/>
                <a:ea typeface="Aptos" panose="020B0004020202020204" pitchFamily="34" charset="0"/>
                <a:cs typeface="Mangal" panose="02040503050203030202" pitchFamily="18" charset="0"/>
              </a:rPr>
              <a:t>Examples of Real – life Application</a:t>
            </a:r>
            <a:endParaRPr lang="en-US" sz="2800" dirty="0"/>
          </a:p>
        </p:txBody>
      </p:sp>
      <p:sp>
        <p:nvSpPr>
          <p:cNvPr id="10" name="TextBox 9">
            <a:extLst>
              <a:ext uri="{FF2B5EF4-FFF2-40B4-BE49-F238E27FC236}">
                <a16:creationId xmlns:a16="http://schemas.microsoft.com/office/drawing/2014/main" id="{6ADAFE74-5855-B62F-D3D8-305BCABF5556}"/>
              </a:ext>
            </a:extLst>
          </p:cNvPr>
          <p:cNvSpPr txBox="1"/>
          <p:nvPr/>
        </p:nvSpPr>
        <p:spPr>
          <a:xfrm>
            <a:off x="9037195" y="4952021"/>
            <a:ext cx="2381528" cy="147732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Environmental Management</a:t>
            </a:r>
            <a:r>
              <a:rPr kumimoji="0" lang="en-US" altLang="en-US" sz="1800" b="0" i="0" u="none" strike="noStrike" cap="none" normalizeH="0" baseline="0" dirty="0">
                <a:ln>
                  <a:noFill/>
                </a:ln>
                <a:solidFill>
                  <a:schemeClr val="tx1"/>
                </a:solidFill>
                <a:effectLst/>
                <a:latin typeface="Arial" panose="020B0604020202020204" pitchFamily="34" charset="0"/>
              </a:rPr>
              <a:t> – Deforestation tracking, pollution control </a:t>
            </a:r>
          </a:p>
        </p:txBody>
      </p:sp>
      <p:pic>
        <p:nvPicPr>
          <p:cNvPr id="4098" name="Picture 2" descr="Urban Planning, Design &amp; Development Software | ArcGIS Urban">
            <a:extLst>
              <a:ext uri="{FF2B5EF4-FFF2-40B4-BE49-F238E27FC236}">
                <a16:creationId xmlns:a16="http://schemas.microsoft.com/office/drawing/2014/main" id="{966850CA-B9B3-4326-81F7-26C713F21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46" y="1476574"/>
            <a:ext cx="3000233" cy="2000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D963F6-3572-235A-325B-3A73D2DE6292}"/>
              </a:ext>
            </a:extLst>
          </p:cNvPr>
          <p:cNvSpPr txBox="1"/>
          <p:nvPr/>
        </p:nvSpPr>
        <p:spPr>
          <a:xfrm>
            <a:off x="280292" y="3563541"/>
            <a:ext cx="2874560"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Urban Planning</a:t>
            </a:r>
            <a:r>
              <a:rPr kumimoji="0" lang="en-US" altLang="en-US" sz="1800" b="0" i="0" u="none" strike="noStrike" cap="none" normalizeH="0" baseline="0" dirty="0">
                <a:ln>
                  <a:noFill/>
                </a:ln>
                <a:solidFill>
                  <a:schemeClr val="tx1"/>
                </a:solidFill>
                <a:effectLst/>
                <a:latin typeface="Arial" panose="020B0604020202020204" pitchFamily="34" charset="0"/>
              </a:rPr>
              <a:t> – Zoning, infrastructure design </a:t>
            </a:r>
          </a:p>
        </p:txBody>
      </p:sp>
      <p:pic>
        <p:nvPicPr>
          <p:cNvPr id="4100" name="Picture 4" descr="Applications of GIS | GIS Mapping Software | SGL">
            <a:extLst>
              <a:ext uri="{FF2B5EF4-FFF2-40B4-BE49-F238E27FC236}">
                <a16:creationId xmlns:a16="http://schemas.microsoft.com/office/drawing/2014/main" id="{92E59728-B02A-38A3-9089-1DE8B1F55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173" y="1766941"/>
            <a:ext cx="2874560" cy="1796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96277A-6724-2F01-C2DF-59AC894F00E5}"/>
              </a:ext>
            </a:extLst>
          </p:cNvPr>
          <p:cNvSpPr txBox="1"/>
          <p:nvPr/>
        </p:nvSpPr>
        <p:spPr>
          <a:xfrm>
            <a:off x="4759946" y="3691354"/>
            <a:ext cx="2446361"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Transportation</a:t>
            </a:r>
            <a:r>
              <a:rPr kumimoji="0" lang="en-US" altLang="en-US" sz="1800" b="0" i="0" u="none" strike="noStrike" cap="none" normalizeH="0" baseline="0" dirty="0">
                <a:ln>
                  <a:noFill/>
                </a:ln>
                <a:solidFill>
                  <a:schemeClr val="tx1"/>
                </a:solidFill>
                <a:effectLst/>
                <a:latin typeface="Arial" panose="020B0604020202020204" pitchFamily="34" charset="0"/>
              </a:rPr>
              <a:t> – Traffic analysis, route planning </a:t>
            </a:r>
          </a:p>
        </p:txBody>
      </p:sp>
      <p:pic>
        <p:nvPicPr>
          <p:cNvPr id="4102" name="Picture 6" descr="How to Use ArcGIS Pro for Fire Risk Mapping - Geography Realm">
            <a:extLst>
              <a:ext uri="{FF2B5EF4-FFF2-40B4-BE49-F238E27FC236}">
                <a16:creationId xmlns:a16="http://schemas.microsoft.com/office/drawing/2014/main" id="{B3B7FCD0-B5A8-0A4F-0CC1-EC92DC1EE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1794435"/>
            <a:ext cx="3184391" cy="17691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56A819B-D82F-1DA9-143A-E6782AE43D71}"/>
              </a:ext>
            </a:extLst>
          </p:cNvPr>
          <p:cNvSpPr txBox="1"/>
          <p:nvPr/>
        </p:nvSpPr>
        <p:spPr>
          <a:xfrm>
            <a:off x="8942761" y="3580543"/>
            <a:ext cx="2743200" cy="923330"/>
          </a:xfrm>
          <a:prstGeom prst="rect">
            <a:avLst/>
          </a:prstGeom>
          <a:noFill/>
        </p:spPr>
        <p:txBody>
          <a:bodyPr wrap="square">
            <a:spAutoFit/>
          </a:bodyPr>
          <a:lstStyle/>
          <a:p>
            <a:pPr algn="ctr"/>
            <a:r>
              <a:rPr kumimoji="0" lang="en-US" altLang="en-US" sz="1800" b="1" i="0" u="none" strike="noStrike" cap="none" normalizeH="0" baseline="0" dirty="0">
                <a:ln>
                  <a:noFill/>
                </a:ln>
                <a:solidFill>
                  <a:schemeClr val="tx1"/>
                </a:solidFill>
                <a:effectLst/>
                <a:latin typeface="Arial" panose="020B0604020202020204" pitchFamily="34" charset="0"/>
              </a:rPr>
              <a:t>Disaster Management</a:t>
            </a:r>
            <a:r>
              <a:rPr kumimoji="0" lang="en-US" altLang="en-US" sz="1800" b="0" i="0" u="none" strike="noStrike" cap="none" normalizeH="0" baseline="0" dirty="0">
                <a:ln>
                  <a:noFill/>
                </a:ln>
                <a:solidFill>
                  <a:schemeClr val="tx1"/>
                </a:solidFill>
                <a:effectLst/>
                <a:latin typeface="Arial" panose="020B0604020202020204" pitchFamily="34" charset="0"/>
              </a:rPr>
              <a:t> – Flood prediction, evacuation planning</a:t>
            </a:r>
            <a:endParaRPr lang="en-US" dirty="0"/>
          </a:p>
        </p:txBody>
      </p:sp>
      <p:pic>
        <p:nvPicPr>
          <p:cNvPr id="4104" name="Picture 8" descr="GIS Applications in Precision Agriculture, Including Soil and Crop Health  Monitoring | AGSRT | GIS Blogs">
            <a:extLst>
              <a:ext uri="{FF2B5EF4-FFF2-40B4-BE49-F238E27FC236}">
                <a16:creationId xmlns:a16="http://schemas.microsoft.com/office/drawing/2014/main" id="{C7BBDEE1-3568-450E-2BFA-4BBC965B0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251" y="4038786"/>
            <a:ext cx="1661529" cy="20345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6E7D6D8-4D73-F29D-5A7A-5670CD29AD65}"/>
              </a:ext>
            </a:extLst>
          </p:cNvPr>
          <p:cNvSpPr txBox="1"/>
          <p:nvPr/>
        </p:nvSpPr>
        <p:spPr>
          <a:xfrm>
            <a:off x="1157097" y="4952021"/>
            <a:ext cx="1614137" cy="120032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Agriculture</a:t>
            </a:r>
            <a:r>
              <a:rPr kumimoji="0" lang="en-US" altLang="en-US" sz="1800" b="0" i="0" u="none" strike="noStrike" cap="none" normalizeH="0" baseline="0" dirty="0">
                <a:ln>
                  <a:noFill/>
                </a:ln>
                <a:solidFill>
                  <a:schemeClr val="tx1"/>
                </a:solidFill>
                <a:effectLst/>
                <a:latin typeface="Arial" panose="020B0604020202020204" pitchFamily="34" charset="0"/>
              </a:rPr>
              <a:t> – Crop monitoring, soil analysis </a:t>
            </a:r>
          </a:p>
        </p:txBody>
      </p:sp>
      <p:pic>
        <p:nvPicPr>
          <p:cNvPr id="4106" name="Picture 10" descr="Satellite Maps Monitor Deforestation | The Brink | Boston University">
            <a:extLst>
              <a:ext uri="{FF2B5EF4-FFF2-40B4-BE49-F238E27FC236}">
                <a16:creationId xmlns:a16="http://schemas.microsoft.com/office/drawing/2014/main" id="{AD3CC49E-A2E5-4AF7-FBED-4382C110B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963" y="4397565"/>
            <a:ext cx="2507527" cy="191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7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F504-B7E6-9230-905D-070EDF58CFD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081CF7-91C6-911D-C5C5-7A6B2E9168FC}"/>
              </a:ext>
            </a:extLst>
          </p:cNvPr>
          <p:cNvPicPr>
            <a:picLocks noChangeAspect="1"/>
          </p:cNvPicPr>
          <p:nvPr/>
        </p:nvPicPr>
        <p:blipFill>
          <a:blip r:embed="rId2"/>
          <a:srcRect t="19"/>
          <a:stretch/>
        </p:blipFill>
        <p:spPr>
          <a:xfrm>
            <a:off x="0" y="136525"/>
            <a:ext cx="12192000" cy="6721475"/>
          </a:xfrm>
          <a:prstGeom prst="rect">
            <a:avLst/>
          </a:prstGeom>
        </p:spPr>
      </p:pic>
      <p:sp>
        <p:nvSpPr>
          <p:cNvPr id="2" name="Slide Number Placeholder 1">
            <a:extLst>
              <a:ext uri="{FF2B5EF4-FFF2-40B4-BE49-F238E27FC236}">
                <a16:creationId xmlns:a16="http://schemas.microsoft.com/office/drawing/2014/main" id="{9C04463F-1AC9-2923-4111-2F3B6FCCBF7A}"/>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5</a:t>
            </a:fld>
            <a:endParaRPr lang="en-IN">
              <a:solidFill>
                <a:srgbClr val="FFFFFF"/>
              </a:solidFill>
            </a:endParaRPr>
          </a:p>
        </p:txBody>
      </p:sp>
      <p:sp>
        <p:nvSpPr>
          <p:cNvPr id="4" name="TextBox 3">
            <a:extLst>
              <a:ext uri="{FF2B5EF4-FFF2-40B4-BE49-F238E27FC236}">
                <a16:creationId xmlns:a16="http://schemas.microsoft.com/office/drawing/2014/main" id="{F39D9ACE-6F30-CAC3-F5F9-E53A053DD08B}"/>
              </a:ext>
            </a:extLst>
          </p:cNvPr>
          <p:cNvSpPr txBox="1"/>
          <p:nvPr/>
        </p:nvSpPr>
        <p:spPr>
          <a:xfrm>
            <a:off x="592334" y="982639"/>
            <a:ext cx="677108" cy="5371861"/>
          </a:xfrm>
          <a:prstGeom prst="rect">
            <a:avLst/>
          </a:prstGeom>
          <a:solidFill>
            <a:schemeClr val="accent2">
              <a:lumMod val="20000"/>
              <a:lumOff val="80000"/>
            </a:schemeClr>
          </a:solidFill>
        </p:spPr>
        <p:txBody>
          <a:bodyPr vert="vert270" wrap="square">
            <a:spAutoFit/>
          </a:bodyPr>
          <a:lstStyle/>
          <a:p>
            <a:pPr algn="ctr"/>
            <a:r>
              <a:rPr lang="en-US" sz="3200" b="1" dirty="0">
                <a:effectLst/>
                <a:latin typeface="Aptos" panose="020B0004020202020204" pitchFamily="34" charset="0"/>
                <a:ea typeface="Aptos" panose="020B0004020202020204" pitchFamily="34" charset="0"/>
                <a:cs typeface="Mangal" panose="02040503050203030202" pitchFamily="18" charset="0"/>
              </a:rPr>
              <a:t>Elements </a:t>
            </a:r>
            <a:r>
              <a:rPr lang="en-US" sz="3200" b="1" dirty="0">
                <a:latin typeface="Aptos" panose="020B0004020202020204" pitchFamily="34" charset="0"/>
                <a:cs typeface="Mangal" panose="02040503050203030202" pitchFamily="18" charset="0"/>
              </a:rPr>
              <a:t>of GIS</a:t>
            </a:r>
            <a:endParaRPr lang="en-US" sz="3200" b="1" dirty="0"/>
          </a:p>
        </p:txBody>
      </p:sp>
      <p:sp>
        <p:nvSpPr>
          <p:cNvPr id="6" name="TextBox 5">
            <a:extLst>
              <a:ext uri="{FF2B5EF4-FFF2-40B4-BE49-F238E27FC236}">
                <a16:creationId xmlns:a16="http://schemas.microsoft.com/office/drawing/2014/main" id="{31FA6349-DAD3-1E76-305B-923D81BA1274}"/>
              </a:ext>
            </a:extLst>
          </p:cNvPr>
          <p:cNvSpPr txBox="1"/>
          <p:nvPr/>
        </p:nvSpPr>
        <p:spPr>
          <a:xfrm>
            <a:off x="2041176" y="5781343"/>
            <a:ext cx="2093891" cy="400110"/>
          </a:xfrm>
          <a:prstGeom prst="rect">
            <a:avLst/>
          </a:prstGeom>
          <a:noFill/>
        </p:spPr>
        <p:txBody>
          <a:bodyPr wrap="square">
            <a:spAutoFit/>
          </a:bodyPr>
          <a:lstStyle/>
          <a:p>
            <a:pPr algn="ctr"/>
            <a:r>
              <a:rPr lang="en-US" sz="2000" b="1" dirty="0"/>
              <a:t>Data Analysis</a:t>
            </a:r>
          </a:p>
        </p:txBody>
      </p:sp>
      <p:pic>
        <p:nvPicPr>
          <p:cNvPr id="10" name="Picture 9" descr="A globe with different colored squares around it&#10;&#10;AI-generated content may be incorrect.">
            <a:extLst>
              <a:ext uri="{FF2B5EF4-FFF2-40B4-BE49-F238E27FC236}">
                <a16:creationId xmlns:a16="http://schemas.microsoft.com/office/drawing/2014/main" id="{72B1DC87-0843-3EBA-C6DF-A13DD2075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824" y="1296471"/>
            <a:ext cx="2666596" cy="1777731"/>
          </a:xfrm>
          <a:prstGeom prst="rect">
            <a:avLst/>
          </a:prstGeom>
        </p:spPr>
      </p:pic>
      <p:sp>
        <p:nvSpPr>
          <p:cNvPr id="12" name="TextBox 11">
            <a:extLst>
              <a:ext uri="{FF2B5EF4-FFF2-40B4-BE49-F238E27FC236}">
                <a16:creationId xmlns:a16="http://schemas.microsoft.com/office/drawing/2014/main" id="{3A4AC60C-4118-C995-0EA1-34F0D125413A}"/>
              </a:ext>
            </a:extLst>
          </p:cNvPr>
          <p:cNvSpPr txBox="1"/>
          <p:nvPr/>
        </p:nvSpPr>
        <p:spPr>
          <a:xfrm>
            <a:off x="1871914" y="2950728"/>
            <a:ext cx="2371101" cy="400110"/>
          </a:xfrm>
          <a:prstGeom prst="rect">
            <a:avLst/>
          </a:prstGeom>
          <a:noFill/>
        </p:spPr>
        <p:txBody>
          <a:bodyPr wrap="square">
            <a:spAutoFit/>
          </a:bodyPr>
          <a:lstStyle/>
          <a:p>
            <a:pPr algn="ctr"/>
            <a:r>
              <a:rPr lang="en-US" sz="2000" b="1" dirty="0"/>
              <a:t>Geospatial Data</a:t>
            </a:r>
          </a:p>
        </p:txBody>
      </p:sp>
      <p:pic>
        <p:nvPicPr>
          <p:cNvPr id="1026" name="Picture 2" descr="Data collection - Free computer icons">
            <a:extLst>
              <a:ext uri="{FF2B5EF4-FFF2-40B4-BE49-F238E27FC236}">
                <a16:creationId xmlns:a16="http://schemas.microsoft.com/office/drawing/2014/main" id="{24D74619-78D0-8F0B-C8C8-547D2C18E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541" y="1430256"/>
            <a:ext cx="1506832" cy="15068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1B62BA3-596D-5CC3-31CC-11851C8A3B3B}"/>
              </a:ext>
            </a:extLst>
          </p:cNvPr>
          <p:cNvSpPr txBox="1"/>
          <p:nvPr/>
        </p:nvSpPr>
        <p:spPr>
          <a:xfrm>
            <a:off x="5273568" y="2971548"/>
            <a:ext cx="2215787" cy="400110"/>
          </a:xfrm>
          <a:prstGeom prst="rect">
            <a:avLst/>
          </a:prstGeom>
          <a:noFill/>
        </p:spPr>
        <p:txBody>
          <a:bodyPr wrap="square">
            <a:spAutoFit/>
          </a:bodyPr>
          <a:lstStyle/>
          <a:p>
            <a:pPr algn="ctr"/>
            <a:r>
              <a:rPr lang="en-US" sz="2000" b="1" dirty="0"/>
              <a:t>Data Acquisition</a:t>
            </a:r>
          </a:p>
        </p:txBody>
      </p:sp>
      <p:pic>
        <p:nvPicPr>
          <p:cNvPr id="16" name="Picture 15" descr="A cloud computing diagram with icons&#10;&#10;AI-generated content may be incorrect.">
            <a:extLst>
              <a:ext uri="{FF2B5EF4-FFF2-40B4-BE49-F238E27FC236}">
                <a16:creationId xmlns:a16="http://schemas.microsoft.com/office/drawing/2014/main" id="{02BE507E-BB7F-DAA7-E6FC-A5B605FD5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415" y="1226237"/>
            <a:ext cx="1949774" cy="2103809"/>
          </a:xfrm>
          <a:prstGeom prst="rect">
            <a:avLst/>
          </a:prstGeom>
        </p:spPr>
      </p:pic>
      <p:sp>
        <p:nvSpPr>
          <p:cNvPr id="18" name="TextBox 17">
            <a:extLst>
              <a:ext uri="{FF2B5EF4-FFF2-40B4-BE49-F238E27FC236}">
                <a16:creationId xmlns:a16="http://schemas.microsoft.com/office/drawing/2014/main" id="{B6A9372C-9A78-8601-BE20-093097A95929}"/>
              </a:ext>
            </a:extLst>
          </p:cNvPr>
          <p:cNvSpPr txBox="1"/>
          <p:nvPr/>
        </p:nvSpPr>
        <p:spPr>
          <a:xfrm>
            <a:off x="8869777" y="2998199"/>
            <a:ext cx="2625284" cy="400110"/>
          </a:xfrm>
          <a:prstGeom prst="rect">
            <a:avLst/>
          </a:prstGeom>
          <a:noFill/>
        </p:spPr>
        <p:txBody>
          <a:bodyPr wrap="square">
            <a:spAutoFit/>
          </a:bodyPr>
          <a:lstStyle/>
          <a:p>
            <a:pPr algn="ctr"/>
            <a:r>
              <a:rPr lang="en-US" sz="2000" b="1" dirty="0"/>
              <a:t>Data Management</a:t>
            </a:r>
          </a:p>
        </p:txBody>
      </p:sp>
      <p:pic>
        <p:nvPicPr>
          <p:cNvPr id="1028" name="Picture 4" descr="Data analytics - Free computer icons">
            <a:extLst>
              <a:ext uri="{FF2B5EF4-FFF2-40B4-BE49-F238E27FC236}">
                <a16:creationId xmlns:a16="http://schemas.microsoft.com/office/drawing/2014/main" id="{871F0D09-7AF7-2B0C-D535-68CD8ED0E3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3024" y="4097192"/>
            <a:ext cx="1715984" cy="17159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BD58125-218A-CDF0-4E77-21CDDF1BAE69}"/>
              </a:ext>
            </a:extLst>
          </p:cNvPr>
          <p:cNvSpPr txBox="1"/>
          <p:nvPr/>
        </p:nvSpPr>
        <p:spPr>
          <a:xfrm>
            <a:off x="5187984" y="5813176"/>
            <a:ext cx="2523946" cy="400110"/>
          </a:xfrm>
          <a:prstGeom prst="rect">
            <a:avLst/>
          </a:prstGeom>
          <a:noFill/>
        </p:spPr>
        <p:txBody>
          <a:bodyPr wrap="square">
            <a:spAutoFit/>
          </a:bodyPr>
          <a:lstStyle/>
          <a:p>
            <a:pPr algn="ctr"/>
            <a:r>
              <a:rPr lang="en-US" sz="2000" b="1" dirty="0"/>
              <a:t>Data Visualization </a:t>
            </a:r>
          </a:p>
        </p:txBody>
      </p:sp>
      <p:pic>
        <p:nvPicPr>
          <p:cNvPr id="1030" name="Picture 6" descr="Exploration - Free business and finance icons">
            <a:extLst>
              <a:ext uri="{FF2B5EF4-FFF2-40B4-BE49-F238E27FC236}">
                <a16:creationId xmlns:a16="http://schemas.microsoft.com/office/drawing/2014/main" id="{287098BA-504B-9852-0DE8-D3BAEB8E93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5526" y="4092175"/>
            <a:ext cx="1433783" cy="14337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986FC20-0F57-5808-143E-3EAAA02C4177}"/>
              </a:ext>
            </a:extLst>
          </p:cNvPr>
          <p:cNvSpPr txBox="1"/>
          <p:nvPr/>
        </p:nvSpPr>
        <p:spPr>
          <a:xfrm>
            <a:off x="8829853" y="5741099"/>
            <a:ext cx="2523947" cy="400110"/>
          </a:xfrm>
          <a:prstGeom prst="rect">
            <a:avLst/>
          </a:prstGeom>
          <a:noFill/>
        </p:spPr>
        <p:txBody>
          <a:bodyPr wrap="square">
            <a:spAutoFit/>
          </a:bodyPr>
          <a:lstStyle/>
          <a:p>
            <a:pPr algn="ctr"/>
            <a:r>
              <a:rPr lang="en-US" b="1" dirty="0"/>
              <a:t>Data </a:t>
            </a:r>
            <a:r>
              <a:rPr lang="en-US" sz="2000" b="1" dirty="0"/>
              <a:t>Exploration</a:t>
            </a:r>
            <a:endParaRPr lang="en-US" b="1" dirty="0"/>
          </a:p>
        </p:txBody>
      </p:sp>
      <p:pic>
        <p:nvPicPr>
          <p:cNvPr id="24" name="Picture 23" descr="A circular image of a diagram&#10;&#10;AI-generated content may be incorrect.">
            <a:extLst>
              <a:ext uri="{FF2B5EF4-FFF2-40B4-BE49-F238E27FC236}">
                <a16:creationId xmlns:a16="http://schemas.microsoft.com/office/drawing/2014/main" id="{F660E43F-E5AE-70F6-1437-1F3BDB3E6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8533" y="3864460"/>
            <a:ext cx="1957862" cy="2116938"/>
          </a:xfrm>
          <a:prstGeom prst="rect">
            <a:avLst/>
          </a:prstGeom>
        </p:spPr>
      </p:pic>
    </p:spTree>
    <p:extLst>
      <p:ext uri="{BB962C8B-B14F-4D97-AF65-F5344CB8AC3E}">
        <p14:creationId xmlns:p14="http://schemas.microsoft.com/office/powerpoint/2010/main" val="25763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34C8-3313-1667-F652-967C90CA3D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D9AA92-BB5B-8C36-A68A-8A77796DD2F4}"/>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088875DC-90D9-26ED-5455-ED1624350530}"/>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6</a:t>
            </a:fld>
            <a:endParaRPr lang="en-IN">
              <a:solidFill>
                <a:srgbClr val="FFFFFF"/>
              </a:solidFill>
            </a:endParaRPr>
          </a:p>
        </p:txBody>
      </p:sp>
      <p:pic>
        <p:nvPicPr>
          <p:cNvPr id="13" name="Picture 12" descr="A diagram of a diagram&#10;&#10;AI-generated content may be incorrect.">
            <a:extLst>
              <a:ext uri="{FF2B5EF4-FFF2-40B4-BE49-F238E27FC236}">
                <a16:creationId xmlns:a16="http://schemas.microsoft.com/office/drawing/2014/main" id="{BFDA7FFC-1D51-2CD9-6F8E-977F44D26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021" y="953578"/>
            <a:ext cx="8792694" cy="4950841"/>
          </a:xfrm>
          <a:prstGeom prst="rect">
            <a:avLst/>
          </a:prstGeom>
        </p:spPr>
      </p:pic>
      <p:sp>
        <p:nvSpPr>
          <p:cNvPr id="15" name="TextBox 14">
            <a:extLst>
              <a:ext uri="{FF2B5EF4-FFF2-40B4-BE49-F238E27FC236}">
                <a16:creationId xmlns:a16="http://schemas.microsoft.com/office/drawing/2014/main" id="{A18BF4C0-EB88-1CCC-1D3A-7A044BA1CB2F}"/>
              </a:ext>
            </a:extLst>
          </p:cNvPr>
          <p:cNvSpPr txBox="1"/>
          <p:nvPr/>
        </p:nvSpPr>
        <p:spPr>
          <a:xfrm>
            <a:off x="178076" y="2213841"/>
            <a:ext cx="3657600" cy="1754326"/>
          </a:xfrm>
          <a:prstGeom prst="rect">
            <a:avLst/>
          </a:prstGeom>
          <a:noFill/>
          <a:ln>
            <a:solidFill>
              <a:schemeClr val="accent1"/>
            </a:solidFill>
          </a:ln>
        </p:spPr>
        <p:txBody>
          <a:bodyPr wrap="square" rtlCol="0">
            <a:spAutoFit/>
          </a:bodyPr>
          <a:lstStyle/>
          <a:p>
            <a:pPr algn="just"/>
            <a:r>
              <a:rPr lang="en-US" dirty="0"/>
              <a:t>GIS software, either commercial or open source, includes programs and applications to be executed by a computer for data management, data analysis, data display, and other tasks.</a:t>
            </a:r>
          </a:p>
        </p:txBody>
      </p:sp>
      <p:sp>
        <p:nvSpPr>
          <p:cNvPr id="16" name="TextBox 15">
            <a:extLst>
              <a:ext uri="{FF2B5EF4-FFF2-40B4-BE49-F238E27FC236}">
                <a16:creationId xmlns:a16="http://schemas.microsoft.com/office/drawing/2014/main" id="{BB8BF27C-4DFF-8FFD-5808-8AA747766397}"/>
              </a:ext>
            </a:extLst>
          </p:cNvPr>
          <p:cNvSpPr txBox="1"/>
          <p:nvPr/>
        </p:nvSpPr>
        <p:spPr>
          <a:xfrm>
            <a:off x="4147079" y="3996814"/>
            <a:ext cx="1103347" cy="307777"/>
          </a:xfrm>
          <a:prstGeom prst="rect">
            <a:avLst/>
          </a:prstGeom>
          <a:noFill/>
        </p:spPr>
        <p:txBody>
          <a:bodyPr wrap="square" rtlCol="0">
            <a:spAutoFit/>
          </a:bodyPr>
          <a:lstStyle/>
          <a:p>
            <a:r>
              <a:rPr lang="en-US" sz="1400" dirty="0"/>
              <a:t>SOFTWARE</a:t>
            </a:r>
          </a:p>
        </p:txBody>
      </p:sp>
      <p:sp>
        <p:nvSpPr>
          <p:cNvPr id="17" name="TextBox 16">
            <a:extLst>
              <a:ext uri="{FF2B5EF4-FFF2-40B4-BE49-F238E27FC236}">
                <a16:creationId xmlns:a16="http://schemas.microsoft.com/office/drawing/2014/main" id="{B15F1450-9B89-8746-865D-D2B5F649A016}"/>
              </a:ext>
            </a:extLst>
          </p:cNvPr>
          <p:cNvSpPr txBox="1"/>
          <p:nvPr/>
        </p:nvSpPr>
        <p:spPr>
          <a:xfrm>
            <a:off x="7555949" y="3997854"/>
            <a:ext cx="866044" cy="307777"/>
          </a:xfrm>
          <a:prstGeom prst="rect">
            <a:avLst/>
          </a:prstGeom>
          <a:noFill/>
        </p:spPr>
        <p:txBody>
          <a:bodyPr wrap="square" rtlCol="0">
            <a:spAutoFit/>
          </a:bodyPr>
          <a:lstStyle/>
          <a:p>
            <a:r>
              <a:rPr lang="en-US" sz="1400" dirty="0"/>
              <a:t>PEOPLE</a:t>
            </a:r>
          </a:p>
        </p:txBody>
      </p:sp>
      <p:sp>
        <p:nvSpPr>
          <p:cNvPr id="18" name="TextBox 17">
            <a:extLst>
              <a:ext uri="{FF2B5EF4-FFF2-40B4-BE49-F238E27FC236}">
                <a16:creationId xmlns:a16="http://schemas.microsoft.com/office/drawing/2014/main" id="{9C99661B-327F-6DBA-5147-5AB09D2EC054}"/>
              </a:ext>
            </a:extLst>
          </p:cNvPr>
          <p:cNvSpPr txBox="1"/>
          <p:nvPr/>
        </p:nvSpPr>
        <p:spPr>
          <a:xfrm>
            <a:off x="5750331" y="2321454"/>
            <a:ext cx="1161676" cy="307777"/>
          </a:xfrm>
          <a:prstGeom prst="rect">
            <a:avLst/>
          </a:prstGeom>
          <a:noFill/>
        </p:spPr>
        <p:txBody>
          <a:bodyPr wrap="square" rtlCol="0">
            <a:spAutoFit/>
          </a:bodyPr>
          <a:lstStyle/>
          <a:p>
            <a:r>
              <a:rPr lang="en-US" sz="1400" dirty="0"/>
              <a:t>HARDWARE</a:t>
            </a:r>
          </a:p>
        </p:txBody>
      </p:sp>
      <p:sp>
        <p:nvSpPr>
          <p:cNvPr id="19" name="TextBox 18">
            <a:extLst>
              <a:ext uri="{FF2B5EF4-FFF2-40B4-BE49-F238E27FC236}">
                <a16:creationId xmlns:a16="http://schemas.microsoft.com/office/drawing/2014/main" id="{85DF00A6-76C8-126A-7EF8-49386F3960BF}"/>
              </a:ext>
            </a:extLst>
          </p:cNvPr>
          <p:cNvSpPr txBox="1"/>
          <p:nvPr/>
        </p:nvSpPr>
        <p:spPr>
          <a:xfrm>
            <a:off x="5600519" y="5596642"/>
            <a:ext cx="1461299" cy="307777"/>
          </a:xfrm>
          <a:prstGeom prst="rect">
            <a:avLst/>
          </a:prstGeom>
          <a:noFill/>
        </p:spPr>
        <p:txBody>
          <a:bodyPr wrap="square" rtlCol="0">
            <a:spAutoFit/>
          </a:bodyPr>
          <a:lstStyle/>
          <a:p>
            <a:pPr algn="ctr"/>
            <a:r>
              <a:rPr lang="en-US" sz="1400" dirty="0"/>
              <a:t>DATA </a:t>
            </a:r>
          </a:p>
        </p:txBody>
      </p:sp>
      <p:cxnSp>
        <p:nvCxnSpPr>
          <p:cNvPr id="21" name="Straight Arrow Connector 20">
            <a:extLst>
              <a:ext uri="{FF2B5EF4-FFF2-40B4-BE49-F238E27FC236}">
                <a16:creationId xmlns:a16="http://schemas.microsoft.com/office/drawing/2014/main" id="{389B879E-591F-2063-0BBA-1155BCF92AA0}"/>
              </a:ext>
            </a:extLst>
          </p:cNvPr>
          <p:cNvCxnSpPr>
            <a:cxnSpLocks/>
          </p:cNvCxnSpPr>
          <p:nvPr/>
        </p:nvCxnSpPr>
        <p:spPr>
          <a:xfrm>
            <a:off x="3864077" y="3428999"/>
            <a:ext cx="25354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DE1F209E-A948-41F7-1EB1-F3AAADAFFC74}"/>
              </a:ext>
            </a:extLst>
          </p:cNvPr>
          <p:cNvSpPr txBox="1"/>
          <p:nvPr/>
        </p:nvSpPr>
        <p:spPr>
          <a:xfrm>
            <a:off x="7573481" y="817054"/>
            <a:ext cx="4558339" cy="1477328"/>
          </a:xfrm>
          <a:prstGeom prst="rect">
            <a:avLst/>
          </a:prstGeom>
          <a:noFill/>
          <a:ln>
            <a:solidFill>
              <a:schemeClr val="accent1"/>
            </a:solidFill>
          </a:ln>
        </p:spPr>
        <p:txBody>
          <a:bodyPr wrap="square">
            <a:spAutoFit/>
          </a:bodyPr>
          <a:lstStyle/>
          <a:p>
            <a:pPr algn="just"/>
            <a:r>
              <a:rPr lang="en-US" dirty="0"/>
              <a:t>GIS hardware includes computers for processing, storing, and managing data; printers and plotters for reports and maps; digitizers and scanners for spatial data; and GPS and mobile devices for fieldwork.</a:t>
            </a:r>
          </a:p>
        </p:txBody>
      </p:sp>
      <p:cxnSp>
        <p:nvCxnSpPr>
          <p:cNvPr id="26" name="Straight Arrow Connector 25">
            <a:extLst>
              <a:ext uri="{FF2B5EF4-FFF2-40B4-BE49-F238E27FC236}">
                <a16:creationId xmlns:a16="http://schemas.microsoft.com/office/drawing/2014/main" id="{B01CCCC7-AD42-949F-2673-5C4DF4EB6BFA}"/>
              </a:ext>
            </a:extLst>
          </p:cNvPr>
          <p:cNvCxnSpPr>
            <a:cxnSpLocks/>
          </p:cNvCxnSpPr>
          <p:nvPr/>
        </p:nvCxnSpPr>
        <p:spPr>
          <a:xfrm flipH="1">
            <a:off x="6912007" y="1563329"/>
            <a:ext cx="643942"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84D899C2-056B-3394-A8B4-B2A1FF902647}"/>
              </a:ext>
            </a:extLst>
          </p:cNvPr>
          <p:cNvSpPr txBox="1"/>
          <p:nvPr/>
        </p:nvSpPr>
        <p:spPr>
          <a:xfrm>
            <a:off x="8792158" y="2899071"/>
            <a:ext cx="3339662" cy="1200329"/>
          </a:xfrm>
          <a:prstGeom prst="rect">
            <a:avLst/>
          </a:prstGeom>
          <a:noFill/>
          <a:ln>
            <a:solidFill>
              <a:schemeClr val="accent1"/>
            </a:solidFill>
          </a:ln>
        </p:spPr>
        <p:txBody>
          <a:bodyPr wrap="square">
            <a:spAutoFit/>
          </a:bodyPr>
          <a:lstStyle/>
          <a:p>
            <a:pPr algn="just"/>
            <a:r>
              <a:rPr lang="en-US" dirty="0"/>
              <a:t>GIS professionals define the purpose and objectives for using GIS and interpret and present the results.</a:t>
            </a:r>
          </a:p>
        </p:txBody>
      </p:sp>
      <p:cxnSp>
        <p:nvCxnSpPr>
          <p:cNvPr id="31" name="Straight Arrow Connector 30">
            <a:extLst>
              <a:ext uri="{FF2B5EF4-FFF2-40B4-BE49-F238E27FC236}">
                <a16:creationId xmlns:a16="http://schemas.microsoft.com/office/drawing/2014/main" id="{A876F514-C1E7-249B-C7A2-4F8117BB64D1}"/>
              </a:ext>
            </a:extLst>
          </p:cNvPr>
          <p:cNvCxnSpPr>
            <a:cxnSpLocks/>
            <a:stCxn id="29" idx="1"/>
          </p:cNvCxnSpPr>
          <p:nvPr/>
        </p:nvCxnSpPr>
        <p:spPr>
          <a:xfrm flipH="1" flipV="1">
            <a:off x="8506047" y="3499235"/>
            <a:ext cx="286111"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FB276439-0D9C-2993-1AFB-373D24301F13}"/>
              </a:ext>
            </a:extLst>
          </p:cNvPr>
          <p:cNvSpPr txBox="1"/>
          <p:nvPr/>
        </p:nvSpPr>
        <p:spPr>
          <a:xfrm>
            <a:off x="178076" y="4273276"/>
            <a:ext cx="4637590" cy="2031325"/>
          </a:xfrm>
          <a:prstGeom prst="rect">
            <a:avLst/>
          </a:prstGeom>
          <a:noFill/>
          <a:ln>
            <a:solidFill>
              <a:schemeClr val="accent1"/>
            </a:solidFill>
          </a:ln>
        </p:spPr>
        <p:txBody>
          <a:bodyPr wrap="square">
            <a:spAutoFit/>
          </a:bodyPr>
          <a:lstStyle/>
          <a:p>
            <a:pPr algn="just"/>
            <a:r>
              <a:rPr lang="en-US" dirty="0"/>
              <a:t>GIS operations has GIS Data as its foundation, including</a:t>
            </a:r>
          </a:p>
          <a:p>
            <a:pPr algn="just"/>
            <a:r>
              <a:rPr lang="en-US" dirty="0"/>
              <a:t>• spatial data (e.g., geographic features, locations) and</a:t>
            </a:r>
          </a:p>
          <a:p>
            <a:pPr algn="just"/>
            <a:r>
              <a:rPr lang="en-US" dirty="0"/>
              <a:t>• attribute data (e.g., characteristics, and attributes</a:t>
            </a:r>
          </a:p>
          <a:p>
            <a:pPr algn="just"/>
            <a:r>
              <a:rPr lang="en-US" dirty="0"/>
              <a:t>associated with spatial data)</a:t>
            </a:r>
          </a:p>
        </p:txBody>
      </p:sp>
      <p:cxnSp>
        <p:nvCxnSpPr>
          <p:cNvPr id="37" name="Straight Arrow Connector 36">
            <a:extLst>
              <a:ext uri="{FF2B5EF4-FFF2-40B4-BE49-F238E27FC236}">
                <a16:creationId xmlns:a16="http://schemas.microsoft.com/office/drawing/2014/main" id="{CFFB826C-4774-D13A-7FB0-5348322EF38D}"/>
              </a:ext>
            </a:extLst>
          </p:cNvPr>
          <p:cNvCxnSpPr>
            <a:cxnSpLocks/>
            <a:stCxn id="35" idx="3"/>
          </p:cNvCxnSpPr>
          <p:nvPr/>
        </p:nvCxnSpPr>
        <p:spPr>
          <a:xfrm flipV="1">
            <a:off x="4815666" y="5256887"/>
            <a:ext cx="784853" cy="3205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25E53E74-6B6C-3F88-9CD7-7E3B6BB31381}"/>
              </a:ext>
            </a:extLst>
          </p:cNvPr>
          <p:cNvSpPr txBox="1"/>
          <p:nvPr/>
        </p:nvSpPr>
        <p:spPr>
          <a:xfrm>
            <a:off x="110766" y="978554"/>
            <a:ext cx="4939445" cy="584775"/>
          </a:xfrm>
          <a:prstGeom prst="rect">
            <a:avLst/>
          </a:prstGeom>
          <a:solidFill>
            <a:schemeClr val="accent2">
              <a:lumMod val="20000"/>
              <a:lumOff val="80000"/>
            </a:schemeClr>
          </a:solidFill>
        </p:spPr>
        <p:txBody>
          <a:bodyPr wrap="square">
            <a:spAutoFit/>
          </a:bodyPr>
          <a:lstStyle/>
          <a:p>
            <a:pPr algn="ctr"/>
            <a:r>
              <a:rPr lang="en-US" sz="3200" b="1" dirty="0">
                <a:effectLst/>
                <a:latin typeface="Aptos" panose="020B0004020202020204" pitchFamily="34" charset="0"/>
                <a:ea typeface="Aptos" panose="020B0004020202020204" pitchFamily="34" charset="0"/>
                <a:cs typeface="Mangal" panose="02040503050203030202" pitchFamily="18" charset="0"/>
              </a:rPr>
              <a:t>Components </a:t>
            </a:r>
            <a:r>
              <a:rPr lang="en-US" sz="3200" b="1" dirty="0">
                <a:latin typeface="Aptos" panose="020B0004020202020204" pitchFamily="34" charset="0"/>
                <a:cs typeface="Mangal" panose="02040503050203030202" pitchFamily="18" charset="0"/>
              </a:rPr>
              <a:t>of GIS</a:t>
            </a:r>
            <a:endParaRPr lang="en-US" sz="3200" b="1" dirty="0"/>
          </a:p>
        </p:txBody>
      </p:sp>
    </p:spTree>
    <p:extLst>
      <p:ext uri="{BB962C8B-B14F-4D97-AF65-F5344CB8AC3E}">
        <p14:creationId xmlns:p14="http://schemas.microsoft.com/office/powerpoint/2010/main" val="416474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A2C5B-0152-2604-0F58-92D22E765B5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A8DA13-55C9-59C7-BBDA-00172D831FD4}"/>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75506473-FE46-334A-F349-E62E9EDDDE27}"/>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7</a:t>
            </a:fld>
            <a:endParaRPr lang="en-IN">
              <a:solidFill>
                <a:srgbClr val="FFFFFF"/>
              </a:solidFill>
            </a:endParaRPr>
          </a:p>
        </p:txBody>
      </p:sp>
      <p:sp>
        <p:nvSpPr>
          <p:cNvPr id="5" name="TextBox 4">
            <a:extLst>
              <a:ext uri="{FF2B5EF4-FFF2-40B4-BE49-F238E27FC236}">
                <a16:creationId xmlns:a16="http://schemas.microsoft.com/office/drawing/2014/main" id="{FCC01CE7-C745-35E5-D40D-EF024B6A954A}"/>
              </a:ext>
            </a:extLst>
          </p:cNvPr>
          <p:cNvSpPr txBox="1"/>
          <p:nvPr/>
        </p:nvSpPr>
        <p:spPr>
          <a:xfrm>
            <a:off x="1749188" y="1009908"/>
            <a:ext cx="8693624" cy="461665"/>
          </a:xfrm>
          <a:prstGeom prst="rect">
            <a:avLst/>
          </a:prstGeom>
          <a:solidFill>
            <a:schemeClr val="accent2">
              <a:lumMod val="20000"/>
              <a:lumOff val="80000"/>
            </a:schemeClr>
          </a:solidFill>
        </p:spPr>
        <p:txBody>
          <a:bodyPr wrap="square">
            <a:spAutoFit/>
          </a:bodyPr>
          <a:lstStyle/>
          <a:p>
            <a:r>
              <a:rPr lang="en-US" sz="2400" b="1" dirty="0"/>
              <a:t>A List of Commercial and Free and Open-Source GIS Software</a:t>
            </a:r>
          </a:p>
        </p:txBody>
      </p:sp>
      <p:graphicFrame>
        <p:nvGraphicFramePr>
          <p:cNvPr id="6" name="Table 5">
            <a:extLst>
              <a:ext uri="{FF2B5EF4-FFF2-40B4-BE49-F238E27FC236}">
                <a16:creationId xmlns:a16="http://schemas.microsoft.com/office/drawing/2014/main" id="{2144C8B0-7B02-3E7A-523F-718860F4E170}"/>
              </a:ext>
            </a:extLst>
          </p:cNvPr>
          <p:cNvGraphicFramePr>
            <a:graphicFrameLocks noGrp="1"/>
          </p:cNvGraphicFramePr>
          <p:nvPr>
            <p:extLst>
              <p:ext uri="{D42A27DB-BD31-4B8C-83A1-F6EECF244321}">
                <p14:modId xmlns:p14="http://schemas.microsoft.com/office/powerpoint/2010/main" val="3755550179"/>
              </p:ext>
            </p:extLst>
          </p:nvPr>
        </p:nvGraphicFramePr>
        <p:xfrm>
          <a:off x="316173" y="1606312"/>
          <a:ext cx="11559654" cy="4480560"/>
        </p:xfrm>
        <a:graphic>
          <a:graphicData uri="http://schemas.openxmlformats.org/drawingml/2006/table">
            <a:tbl>
              <a:tblPr firstRow="1" bandRow="1">
                <a:tableStyleId>{5C22544A-7EE6-4342-B048-85BDC9FD1C3A}</a:tableStyleId>
              </a:tblPr>
              <a:tblGrid>
                <a:gridCol w="5779827">
                  <a:extLst>
                    <a:ext uri="{9D8B030D-6E8A-4147-A177-3AD203B41FA5}">
                      <a16:colId xmlns:a16="http://schemas.microsoft.com/office/drawing/2014/main" val="3474657964"/>
                    </a:ext>
                  </a:extLst>
                </a:gridCol>
                <a:gridCol w="5779827">
                  <a:extLst>
                    <a:ext uri="{9D8B030D-6E8A-4147-A177-3AD203B41FA5}">
                      <a16:colId xmlns:a16="http://schemas.microsoft.com/office/drawing/2014/main" val="3184472283"/>
                    </a:ext>
                  </a:extLst>
                </a:gridCol>
              </a:tblGrid>
              <a:tr h="348818">
                <a:tc>
                  <a:txBody>
                    <a:bodyPr/>
                    <a:lstStyle/>
                    <a:p>
                      <a:pPr algn="ctr"/>
                      <a:r>
                        <a:rPr lang="en-US" dirty="0"/>
                        <a:t>Commercial </a:t>
                      </a:r>
                    </a:p>
                  </a:txBody>
                  <a:tcPr/>
                </a:tc>
                <a:tc>
                  <a:txBody>
                    <a:bodyPr/>
                    <a:lstStyle/>
                    <a:p>
                      <a:pPr algn="ctr"/>
                      <a:r>
                        <a:rPr lang="en-US" dirty="0"/>
                        <a:t>Free and Open- Source</a:t>
                      </a:r>
                    </a:p>
                  </a:txBody>
                  <a:tcPr/>
                </a:tc>
                <a:extLst>
                  <a:ext uri="{0D108BD9-81ED-4DB2-BD59-A6C34878D82A}">
                    <a16:rowId xmlns:a16="http://schemas.microsoft.com/office/drawing/2014/main" val="2762826843"/>
                  </a:ext>
                </a:extLst>
              </a:tr>
              <a:tr h="602070">
                <a:tc>
                  <a:txBody>
                    <a:bodyPr/>
                    <a:lstStyle/>
                    <a:p>
                      <a:r>
                        <a:rPr lang="en-US" dirty="0"/>
                        <a:t>Environmental Systems Research Institute (Esri) (</a:t>
                      </a:r>
                      <a:r>
                        <a:rPr lang="en-US" dirty="0">
                          <a:hlinkClick r:id="rId3"/>
                        </a:rPr>
                        <a:t>http://www.esri.com/</a:t>
                      </a:r>
                      <a:r>
                        <a:rPr lang="en-US" dirty="0"/>
                        <a:t> ): </a:t>
                      </a:r>
                      <a:r>
                        <a:rPr lang="en-US" b="1" dirty="0"/>
                        <a:t>ArcGIS</a:t>
                      </a:r>
                    </a:p>
                  </a:txBody>
                  <a:tcPr/>
                </a:tc>
                <a:tc>
                  <a:txBody>
                    <a:bodyPr/>
                    <a:lstStyle/>
                    <a:p>
                      <a:r>
                        <a:rPr lang="pt-BR" dirty="0"/>
                        <a:t>Quantum GIS Project (</a:t>
                      </a:r>
                      <a:r>
                        <a:rPr lang="pt-BR" dirty="0">
                          <a:hlinkClick r:id="rId4"/>
                        </a:rPr>
                        <a:t>http://www.qgis.org/</a:t>
                      </a:r>
                      <a:r>
                        <a:rPr lang="pt-BR" dirty="0"/>
                        <a:t> ): </a:t>
                      </a:r>
                      <a:r>
                        <a:rPr lang="pt-BR" b="1" dirty="0"/>
                        <a:t>QGIS</a:t>
                      </a:r>
                      <a:endParaRPr lang="en-US" b="1" dirty="0"/>
                    </a:p>
                  </a:txBody>
                  <a:tcPr/>
                </a:tc>
                <a:extLst>
                  <a:ext uri="{0D108BD9-81ED-4DB2-BD59-A6C34878D82A}">
                    <a16:rowId xmlns:a16="http://schemas.microsoft.com/office/drawing/2014/main" val="4172635932"/>
                  </a:ext>
                </a:extLst>
              </a:tr>
              <a:tr h="602070">
                <a:tc>
                  <a:txBody>
                    <a:bodyPr/>
                    <a:lstStyle/>
                    <a:p>
                      <a:r>
                        <a:rPr lang="en-US" dirty="0"/>
                        <a:t>Autodesk Inc. (</a:t>
                      </a:r>
                      <a:r>
                        <a:rPr lang="en-US" dirty="0">
                          <a:hlinkClick r:id="rId5"/>
                        </a:rPr>
                        <a:t>http://www.autodesk.com/</a:t>
                      </a:r>
                      <a:r>
                        <a:rPr lang="en-US" dirty="0"/>
                        <a:t> ): </a:t>
                      </a:r>
                    </a:p>
                    <a:p>
                      <a:r>
                        <a:rPr lang="en-US" b="1" dirty="0"/>
                        <a:t>AutoCAD Map3D and Autodesk Geospatial</a:t>
                      </a:r>
                    </a:p>
                  </a:txBody>
                  <a:tcPr/>
                </a:tc>
                <a:tc>
                  <a:txBody>
                    <a:bodyPr/>
                    <a:lstStyle/>
                    <a:p>
                      <a:r>
                        <a:rPr lang="nb-NO" dirty="0"/>
                        <a:t>SAGA User Group (</a:t>
                      </a:r>
                      <a:r>
                        <a:rPr lang="nb-NO" dirty="0">
                          <a:hlinkClick r:id="rId6"/>
                        </a:rPr>
                        <a:t>http://www.saga-gis.org</a:t>
                      </a:r>
                      <a:r>
                        <a:rPr lang="nb-NO" dirty="0"/>
                        <a:t> ): </a:t>
                      </a:r>
                      <a:r>
                        <a:rPr lang="nb-NO" b="1" dirty="0"/>
                        <a:t>SAGA GIS</a:t>
                      </a:r>
                      <a:endParaRPr lang="en-US" b="1" dirty="0"/>
                    </a:p>
                  </a:txBody>
                  <a:tcPr/>
                </a:tc>
                <a:extLst>
                  <a:ext uri="{0D108BD9-81ED-4DB2-BD59-A6C34878D82A}">
                    <a16:rowId xmlns:a16="http://schemas.microsoft.com/office/drawing/2014/main" val="2510388586"/>
                  </a:ext>
                </a:extLst>
              </a:tr>
              <a:tr h="602070">
                <a:tc>
                  <a:txBody>
                    <a:bodyPr/>
                    <a:lstStyle/>
                    <a:p>
                      <a:r>
                        <a:rPr lang="en-US" dirty="0"/>
                        <a:t>Bentley Systems, Inc. (</a:t>
                      </a:r>
                      <a:r>
                        <a:rPr lang="en-US" dirty="0">
                          <a:hlinkClick r:id="rId7"/>
                        </a:rPr>
                        <a:t>http://www.bentley.com/</a:t>
                      </a:r>
                      <a:r>
                        <a:rPr lang="en-US" dirty="0"/>
                        <a:t> ): </a:t>
                      </a:r>
                    </a:p>
                    <a:p>
                      <a:r>
                        <a:rPr lang="en-US" b="1" dirty="0"/>
                        <a:t>Bentley Map</a:t>
                      </a:r>
                    </a:p>
                  </a:txBody>
                  <a:tcPr/>
                </a:tc>
                <a:tc>
                  <a:txBody>
                    <a:bodyPr/>
                    <a:lstStyle/>
                    <a:p>
                      <a:r>
                        <a:rPr lang="en-US" dirty="0"/>
                        <a:t>Open-Source Geospatial Foundation (</a:t>
                      </a:r>
                      <a:r>
                        <a:rPr lang="en-US" dirty="0">
                          <a:hlinkClick r:id="rId8"/>
                        </a:rPr>
                        <a:t>http://grass.osgeo.org/</a:t>
                      </a:r>
                      <a:r>
                        <a:rPr lang="en-US" dirty="0"/>
                        <a:t> ): </a:t>
                      </a:r>
                      <a:r>
                        <a:rPr lang="en-US" b="1" dirty="0"/>
                        <a:t>GRASS</a:t>
                      </a:r>
                    </a:p>
                  </a:txBody>
                  <a:tcPr/>
                </a:tc>
                <a:extLst>
                  <a:ext uri="{0D108BD9-81ED-4DB2-BD59-A6C34878D82A}">
                    <a16:rowId xmlns:a16="http://schemas.microsoft.com/office/drawing/2014/main" val="1400857425"/>
                  </a:ext>
                </a:extLst>
              </a:tr>
              <a:tr h="602070">
                <a:tc>
                  <a:txBody>
                    <a:bodyPr/>
                    <a:lstStyle/>
                    <a:p>
                      <a:r>
                        <a:rPr lang="en-US" dirty="0"/>
                        <a:t>Blue Marble (</a:t>
                      </a:r>
                      <a:r>
                        <a:rPr lang="en-US" dirty="0">
                          <a:hlinkClick r:id="rId9"/>
                        </a:rPr>
                        <a:t>http://www.bluemarblegeo.com/</a:t>
                      </a:r>
                      <a:r>
                        <a:rPr lang="en-US" dirty="0"/>
                        <a:t> ): </a:t>
                      </a:r>
                    </a:p>
                    <a:p>
                      <a:r>
                        <a:rPr lang="en-US" b="1" dirty="0"/>
                        <a:t>Global Mapper</a:t>
                      </a:r>
                    </a:p>
                  </a:txBody>
                  <a:tcPr/>
                </a:tc>
                <a:tc>
                  <a:txBody>
                    <a:bodyPr/>
                    <a:lstStyle/>
                    <a:p>
                      <a:r>
                        <a:rPr lang="en-US" dirty="0"/>
                        <a:t>Center for Spatial Data Science, University of Chicago (</a:t>
                      </a:r>
                      <a:r>
                        <a:rPr lang="en-US" dirty="0">
                          <a:hlinkClick r:id="rId10"/>
                        </a:rPr>
                        <a:t>http://spatial.uchicago.edu/</a:t>
                      </a:r>
                      <a:r>
                        <a:rPr lang="en-US" dirty="0"/>
                        <a:t> ): </a:t>
                      </a:r>
                      <a:r>
                        <a:rPr lang="en-US" b="1" dirty="0"/>
                        <a:t>GeoDa</a:t>
                      </a:r>
                    </a:p>
                  </a:txBody>
                  <a:tcPr/>
                </a:tc>
                <a:extLst>
                  <a:ext uri="{0D108BD9-81ED-4DB2-BD59-A6C34878D82A}">
                    <a16:rowId xmlns:a16="http://schemas.microsoft.com/office/drawing/2014/main" val="4024763583"/>
                  </a:ext>
                </a:extLst>
              </a:tr>
              <a:tr h="602070">
                <a:tc>
                  <a:txBody>
                    <a:bodyPr/>
                    <a:lstStyle/>
                    <a:p>
                      <a:r>
                        <a:rPr lang="en-US" dirty="0"/>
                        <a:t>Pitney Bowes (</a:t>
                      </a:r>
                      <a:r>
                        <a:rPr lang="en-US" dirty="0">
                          <a:hlinkClick r:id="rId11"/>
                        </a:rPr>
                        <a:t>http://www.mapinfo.com/</a:t>
                      </a:r>
                      <a:r>
                        <a:rPr lang="en-US" dirty="0"/>
                        <a:t> ): </a:t>
                      </a:r>
                      <a:r>
                        <a:rPr lang="en-US" b="1" dirty="0"/>
                        <a:t>MapInfo</a:t>
                      </a:r>
                    </a:p>
                  </a:txBody>
                  <a:tcPr/>
                </a:tc>
                <a:tc>
                  <a:txBody>
                    <a:bodyPr/>
                    <a:lstStyle/>
                    <a:p>
                      <a:r>
                        <a:rPr lang="en-US" dirty="0" err="1"/>
                        <a:t>MapWindow</a:t>
                      </a:r>
                      <a:r>
                        <a:rPr lang="en-US" dirty="0"/>
                        <a:t> GIS Project (</a:t>
                      </a:r>
                      <a:r>
                        <a:rPr lang="en-US" dirty="0">
                          <a:hlinkClick r:id="rId12"/>
                        </a:rPr>
                        <a:t>http://mapwindow.org/</a:t>
                      </a:r>
                      <a:r>
                        <a:rPr lang="en-US" dirty="0"/>
                        <a:t> ): </a:t>
                      </a:r>
                      <a:r>
                        <a:rPr lang="en-US" b="1" dirty="0" err="1"/>
                        <a:t>MapWindow</a:t>
                      </a:r>
                      <a:endParaRPr lang="en-US" b="1" dirty="0"/>
                    </a:p>
                  </a:txBody>
                  <a:tcPr/>
                </a:tc>
                <a:extLst>
                  <a:ext uri="{0D108BD9-81ED-4DB2-BD59-A6C34878D82A}">
                    <a16:rowId xmlns:a16="http://schemas.microsoft.com/office/drawing/2014/main" val="3352934740"/>
                  </a:ext>
                </a:extLst>
              </a:tr>
              <a:tr h="860099">
                <a:tc>
                  <a:txBody>
                    <a:bodyPr/>
                    <a:lstStyle/>
                    <a:p>
                      <a:r>
                        <a:rPr lang="en-US" dirty="0"/>
                        <a:t>Intergraph/Hexagon Geospatial (</a:t>
                      </a:r>
                      <a:r>
                        <a:rPr lang="en-US" dirty="0">
                          <a:hlinkClick r:id="rId13"/>
                        </a:rPr>
                        <a:t>http://www.intergraph.com/</a:t>
                      </a:r>
                      <a:r>
                        <a:rPr lang="en-US" dirty="0"/>
                        <a:t> ): </a:t>
                      </a:r>
                      <a:r>
                        <a:rPr lang="en-US" b="1" dirty="0" err="1"/>
                        <a:t>GeoMedia</a:t>
                      </a:r>
                      <a:endParaRPr lang="en-US" b="1" dirty="0"/>
                    </a:p>
                  </a:txBody>
                  <a:tcPr/>
                </a:tc>
                <a:tc>
                  <a:txBody>
                    <a:bodyPr/>
                    <a:lstStyle/>
                    <a:p>
                      <a:r>
                        <a:rPr lang="en-US" dirty="0"/>
                        <a:t>International Institute for Aerospace Survey and Earth Sciences, the Netherlands (</a:t>
                      </a:r>
                      <a:r>
                        <a:rPr lang="en-US" dirty="0">
                          <a:hlinkClick r:id="rId14"/>
                        </a:rPr>
                        <a:t>http://www.itc.nl/ilwis/</a:t>
                      </a:r>
                      <a:r>
                        <a:rPr lang="en-US" dirty="0"/>
                        <a:t> ): </a:t>
                      </a:r>
                      <a:r>
                        <a:rPr lang="en-US" b="1" dirty="0"/>
                        <a:t>ILWIS</a:t>
                      </a:r>
                    </a:p>
                  </a:txBody>
                  <a:tcPr/>
                </a:tc>
                <a:extLst>
                  <a:ext uri="{0D108BD9-81ED-4DB2-BD59-A6C34878D82A}">
                    <a16:rowId xmlns:a16="http://schemas.microsoft.com/office/drawing/2014/main" val="404222444"/>
                  </a:ext>
                </a:extLst>
              </a:tr>
            </a:tbl>
          </a:graphicData>
        </a:graphic>
      </p:graphicFrame>
    </p:spTree>
    <p:extLst>
      <p:ext uri="{BB962C8B-B14F-4D97-AF65-F5344CB8AC3E}">
        <p14:creationId xmlns:p14="http://schemas.microsoft.com/office/powerpoint/2010/main" val="121896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03631-A42D-E82A-C2A6-567054F144F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441C98-F601-FBD1-BCA7-838746BB6E75}"/>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C2603C07-D278-1927-4875-5CC19C596661}"/>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8</a:t>
            </a:fld>
            <a:endParaRPr lang="en-IN">
              <a:solidFill>
                <a:srgbClr val="FFFFFF"/>
              </a:solidFill>
            </a:endParaRPr>
          </a:p>
        </p:txBody>
      </p:sp>
      <p:sp>
        <p:nvSpPr>
          <p:cNvPr id="5" name="TextBox 4">
            <a:extLst>
              <a:ext uri="{FF2B5EF4-FFF2-40B4-BE49-F238E27FC236}">
                <a16:creationId xmlns:a16="http://schemas.microsoft.com/office/drawing/2014/main" id="{2D31006E-9067-4D11-16A0-55F8608B6FEC}"/>
              </a:ext>
            </a:extLst>
          </p:cNvPr>
          <p:cNvSpPr txBox="1"/>
          <p:nvPr/>
        </p:nvSpPr>
        <p:spPr>
          <a:xfrm>
            <a:off x="1283553" y="939114"/>
            <a:ext cx="10193833" cy="523220"/>
          </a:xfrm>
          <a:prstGeom prst="rect">
            <a:avLst/>
          </a:prstGeom>
          <a:solidFill>
            <a:schemeClr val="accent2">
              <a:lumMod val="20000"/>
              <a:lumOff val="80000"/>
            </a:schemeClr>
          </a:solidFill>
        </p:spPr>
        <p:txBody>
          <a:bodyPr wrap="square">
            <a:spAutoFit/>
          </a:bodyPr>
          <a:lstStyle/>
          <a:p>
            <a:pPr algn="ctr"/>
            <a:r>
              <a:rPr lang="en-US" sz="2800" b="1" dirty="0">
                <a:effectLst/>
                <a:latin typeface="Aptos" panose="020B0004020202020204" pitchFamily="34" charset="0"/>
                <a:ea typeface="Aptos" panose="020B0004020202020204" pitchFamily="34" charset="0"/>
                <a:cs typeface="Mangal" panose="02040503050203030202" pitchFamily="18" charset="0"/>
              </a:rPr>
              <a:t>Types of Spatial </a:t>
            </a:r>
            <a:r>
              <a:rPr lang="en-US" sz="2800" b="1" dirty="0">
                <a:latin typeface="Aptos" panose="020B0004020202020204" pitchFamily="34" charset="0"/>
                <a:ea typeface="Aptos" panose="020B0004020202020204" pitchFamily="34" charset="0"/>
                <a:cs typeface="Mangal" panose="02040503050203030202" pitchFamily="18" charset="0"/>
              </a:rPr>
              <a:t>D</a:t>
            </a:r>
            <a:r>
              <a:rPr lang="en-US" sz="2800" b="1" dirty="0">
                <a:effectLst/>
                <a:latin typeface="Aptos" panose="020B0004020202020204" pitchFamily="34" charset="0"/>
                <a:ea typeface="Aptos" panose="020B0004020202020204" pitchFamily="34" charset="0"/>
                <a:cs typeface="Mangal" panose="02040503050203030202" pitchFamily="18" charset="0"/>
              </a:rPr>
              <a:t>ata, Working with Raster and Vector Data</a:t>
            </a:r>
            <a:endParaRPr lang="en-US" sz="2800" b="1" dirty="0"/>
          </a:p>
        </p:txBody>
      </p:sp>
      <p:graphicFrame>
        <p:nvGraphicFramePr>
          <p:cNvPr id="8" name="Diagram 7">
            <a:extLst>
              <a:ext uri="{FF2B5EF4-FFF2-40B4-BE49-F238E27FC236}">
                <a16:creationId xmlns:a16="http://schemas.microsoft.com/office/drawing/2014/main" id="{61FAD086-ECFC-2F44-DBC5-216CDF3D42BA}"/>
              </a:ext>
            </a:extLst>
          </p:cNvPr>
          <p:cNvGraphicFramePr/>
          <p:nvPr>
            <p:extLst>
              <p:ext uri="{D42A27DB-BD31-4B8C-83A1-F6EECF244321}">
                <p14:modId xmlns:p14="http://schemas.microsoft.com/office/powerpoint/2010/main" val="888012836"/>
              </p:ext>
            </p:extLst>
          </p:nvPr>
        </p:nvGraphicFramePr>
        <p:xfrm>
          <a:off x="3735695" y="2400165"/>
          <a:ext cx="4720609" cy="2057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BB1BF26-CD96-B08B-2A74-C67A62F9E5A7}"/>
              </a:ext>
            </a:extLst>
          </p:cNvPr>
          <p:cNvSpPr txBox="1"/>
          <p:nvPr/>
        </p:nvSpPr>
        <p:spPr>
          <a:xfrm>
            <a:off x="8729923" y="1595513"/>
            <a:ext cx="3188458" cy="2862322"/>
          </a:xfrm>
          <a:prstGeom prst="rect">
            <a:avLst/>
          </a:prstGeom>
          <a:noFill/>
          <a:ln>
            <a:solidFill>
              <a:schemeClr val="accent1"/>
            </a:solidFill>
          </a:ln>
        </p:spPr>
        <p:txBody>
          <a:bodyPr wrap="square">
            <a:spAutoFit/>
          </a:bodyPr>
          <a:lstStyle/>
          <a:p>
            <a:pPr algn="just"/>
            <a:r>
              <a:rPr lang="en-US" dirty="0"/>
              <a:t>The </a:t>
            </a:r>
            <a:r>
              <a:rPr lang="en-US" b="1" dirty="0"/>
              <a:t>vector data model </a:t>
            </a:r>
            <a:r>
              <a:rPr lang="en-US" dirty="0"/>
              <a:t>uses points, lines, and polygons to represent spatial features with a clear spatial location and boundary such as streams, land parcels, and vegetation stands. Each feature is assigned an ID so that it can be associated with its attributes. </a:t>
            </a:r>
          </a:p>
        </p:txBody>
      </p:sp>
      <p:sp>
        <p:nvSpPr>
          <p:cNvPr id="12" name="TextBox 11">
            <a:extLst>
              <a:ext uri="{FF2B5EF4-FFF2-40B4-BE49-F238E27FC236}">
                <a16:creationId xmlns:a16="http://schemas.microsoft.com/office/drawing/2014/main" id="{FF4C21CE-37DB-9DAE-92A4-8597D8A3B4E4}"/>
              </a:ext>
            </a:extLst>
          </p:cNvPr>
          <p:cNvSpPr txBox="1"/>
          <p:nvPr/>
        </p:nvSpPr>
        <p:spPr>
          <a:xfrm>
            <a:off x="273619" y="1978334"/>
            <a:ext cx="3429000" cy="3693319"/>
          </a:xfrm>
          <a:prstGeom prst="rect">
            <a:avLst/>
          </a:prstGeom>
          <a:noFill/>
          <a:ln>
            <a:solidFill>
              <a:schemeClr val="accent1"/>
            </a:solidFill>
          </a:ln>
        </p:spPr>
        <p:txBody>
          <a:bodyPr wrap="square">
            <a:spAutoFit/>
          </a:bodyPr>
          <a:lstStyle/>
          <a:p>
            <a:pPr algn="just"/>
            <a:r>
              <a:rPr lang="en-US" dirty="0"/>
              <a:t>The </a:t>
            </a:r>
            <a:r>
              <a:rPr lang="en-US" b="1" dirty="0"/>
              <a:t>raster data model </a:t>
            </a:r>
            <a:r>
              <a:rPr lang="en-US" dirty="0"/>
              <a:t>uses a grid and grid cells to represent spatial features: point features are represented by single cells, line features by sequences of neighboring cells, and polygon features by collections of contiguous cells. The cell value corresponds to the attribute of the spatial feature at the cell location. Raster data are ideal for continuous features such as elevation and precipitation</a:t>
            </a:r>
          </a:p>
        </p:txBody>
      </p:sp>
      <p:pic>
        <p:nvPicPr>
          <p:cNvPr id="14" name="Picture 13">
            <a:extLst>
              <a:ext uri="{FF2B5EF4-FFF2-40B4-BE49-F238E27FC236}">
                <a16:creationId xmlns:a16="http://schemas.microsoft.com/office/drawing/2014/main" id="{138A55F4-506D-E0F2-D26B-99835649357B}"/>
              </a:ext>
            </a:extLst>
          </p:cNvPr>
          <p:cNvPicPr>
            <a:picLocks noChangeAspect="1"/>
          </p:cNvPicPr>
          <p:nvPr/>
        </p:nvPicPr>
        <p:blipFill>
          <a:blip r:embed="rId8"/>
          <a:stretch>
            <a:fillRect/>
          </a:stretch>
        </p:blipFill>
        <p:spPr>
          <a:xfrm>
            <a:off x="7460681" y="4573655"/>
            <a:ext cx="4457700" cy="1666875"/>
          </a:xfrm>
          <a:prstGeom prst="rect">
            <a:avLst/>
          </a:prstGeom>
        </p:spPr>
      </p:pic>
      <p:pic>
        <p:nvPicPr>
          <p:cNvPr id="2050" name="Picture 2" descr="What is raster data?—ArcMap | Documentation">
            <a:extLst>
              <a:ext uri="{FF2B5EF4-FFF2-40B4-BE49-F238E27FC236}">
                <a16:creationId xmlns:a16="http://schemas.microsoft.com/office/drawing/2014/main" id="{FCA6B9E7-C983-1516-2A64-85A990D136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9151" y="4584142"/>
            <a:ext cx="2498772" cy="156852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B73720A9-808E-816D-9A0F-722F016E5312}"/>
              </a:ext>
            </a:extLst>
          </p:cNvPr>
          <p:cNvCxnSpPr/>
          <p:nvPr/>
        </p:nvCxnSpPr>
        <p:spPr>
          <a:xfrm flipV="1">
            <a:off x="10112991" y="4457835"/>
            <a:ext cx="0" cy="277938"/>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F5F5425A-C2A1-7510-F144-B0FF628B4A13}"/>
              </a:ext>
            </a:extLst>
          </p:cNvPr>
          <p:cNvCxnSpPr>
            <a:cxnSpLocks/>
            <a:stCxn id="2050" idx="1"/>
          </p:cNvCxnSpPr>
          <p:nvPr/>
        </p:nvCxnSpPr>
        <p:spPr>
          <a:xfrm flipH="1" flipV="1">
            <a:off x="3735695" y="5368403"/>
            <a:ext cx="463456" cy="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9109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5DBC-C08A-AA8D-7AFC-0A6EE11187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3DCAEF-AF20-1216-48FB-7893231046D9}"/>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F6C48147-724C-B433-480C-8CD5B9B9B5AA}"/>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9</a:t>
            </a:fld>
            <a:endParaRPr lang="en-IN">
              <a:solidFill>
                <a:srgbClr val="FFFFFF"/>
              </a:solidFill>
            </a:endParaRPr>
          </a:p>
        </p:txBody>
      </p:sp>
      <p:sp>
        <p:nvSpPr>
          <p:cNvPr id="5" name="TextBox 4">
            <a:extLst>
              <a:ext uri="{FF2B5EF4-FFF2-40B4-BE49-F238E27FC236}">
                <a16:creationId xmlns:a16="http://schemas.microsoft.com/office/drawing/2014/main" id="{24CD5EF7-FAD4-D131-B49D-7A185EC8D15E}"/>
              </a:ext>
            </a:extLst>
          </p:cNvPr>
          <p:cNvSpPr txBox="1"/>
          <p:nvPr/>
        </p:nvSpPr>
        <p:spPr>
          <a:xfrm>
            <a:off x="1717572" y="849357"/>
            <a:ext cx="8756855" cy="523220"/>
          </a:xfrm>
          <a:prstGeom prst="rect">
            <a:avLst/>
          </a:prstGeom>
          <a:solidFill>
            <a:schemeClr val="accent2">
              <a:lumMod val="20000"/>
              <a:lumOff val="80000"/>
            </a:schemeClr>
          </a:solidFill>
        </p:spPr>
        <p:txBody>
          <a:bodyPr wrap="square">
            <a:spAutoFit/>
          </a:bodyPr>
          <a:lstStyle/>
          <a:p>
            <a:pPr algn="ctr"/>
            <a:r>
              <a:rPr lang="en-US" sz="2800" dirty="0">
                <a:effectLst/>
                <a:latin typeface="Aptos" panose="020B0004020202020204" pitchFamily="34" charset="0"/>
                <a:ea typeface="Aptos" panose="020B0004020202020204" pitchFamily="34" charset="0"/>
                <a:cs typeface="Mangal" panose="02040503050203030202" pitchFamily="18" charset="0"/>
              </a:rPr>
              <a:t>Applications of GIS</a:t>
            </a:r>
            <a:endParaRPr lang="en-US" sz="2800" dirty="0"/>
          </a:p>
        </p:txBody>
      </p:sp>
      <p:pic>
        <p:nvPicPr>
          <p:cNvPr id="4" name="Picture 2">
            <a:extLst>
              <a:ext uri="{FF2B5EF4-FFF2-40B4-BE49-F238E27FC236}">
                <a16:creationId xmlns:a16="http://schemas.microsoft.com/office/drawing/2014/main" id="{087E17A3-1113-B9BF-D628-FEACF422F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56" y="2333389"/>
            <a:ext cx="3485219" cy="2430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A9241C8-1868-DDA3-9590-605AE5CD5EB9}"/>
              </a:ext>
            </a:extLst>
          </p:cNvPr>
          <p:cNvSpPr txBox="1"/>
          <p:nvPr/>
        </p:nvSpPr>
        <p:spPr>
          <a:xfrm>
            <a:off x="719874" y="4532884"/>
            <a:ext cx="3176382" cy="461665"/>
          </a:xfrm>
          <a:prstGeom prst="rect">
            <a:avLst/>
          </a:prstGeom>
          <a:noFill/>
        </p:spPr>
        <p:txBody>
          <a:bodyPr wrap="none" rtlCol="0">
            <a:spAutoFit/>
          </a:bodyPr>
          <a:lstStyle/>
          <a:p>
            <a:r>
              <a:rPr lang="en-US" sz="1200" dirty="0"/>
              <a:t>City of Cambridge Aerial Photograph, April 2010</a:t>
            </a:r>
          </a:p>
          <a:p>
            <a:endParaRPr lang="en-US" sz="1200" dirty="0"/>
          </a:p>
        </p:txBody>
      </p:sp>
      <p:sp>
        <p:nvSpPr>
          <p:cNvPr id="7" name="Title 1">
            <a:extLst>
              <a:ext uri="{FF2B5EF4-FFF2-40B4-BE49-F238E27FC236}">
                <a16:creationId xmlns:a16="http://schemas.microsoft.com/office/drawing/2014/main" id="{4BADFC76-8071-69CC-3F0A-B87FD61DD825}"/>
              </a:ext>
            </a:extLst>
          </p:cNvPr>
          <p:cNvSpPr txBox="1">
            <a:spLocks/>
          </p:cNvSpPr>
          <p:nvPr/>
        </p:nvSpPr>
        <p:spPr>
          <a:xfrm>
            <a:off x="1202678" y="1729582"/>
            <a:ext cx="2210774" cy="5509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View Imagery</a:t>
            </a:r>
          </a:p>
        </p:txBody>
      </p:sp>
      <p:pic>
        <p:nvPicPr>
          <p:cNvPr id="8" name="Content Placeholder 7" descr="nyctaxlots_1.bmp">
            <a:extLst>
              <a:ext uri="{FF2B5EF4-FFF2-40B4-BE49-F238E27FC236}">
                <a16:creationId xmlns:a16="http://schemas.microsoft.com/office/drawing/2014/main" id="{0029052C-BCF0-DAA9-A5D6-AC7C4C7548A4}"/>
              </a:ext>
            </a:extLst>
          </p:cNvPr>
          <p:cNvPicPr>
            <a:picLocks noChangeAspect="1"/>
          </p:cNvPicPr>
          <p:nvPr/>
        </p:nvPicPr>
        <p:blipFill>
          <a:blip r:embed="rId4" cstate="print"/>
          <a:stretch>
            <a:fillRect/>
          </a:stretch>
        </p:blipFill>
        <p:spPr>
          <a:xfrm>
            <a:off x="5369243" y="2486581"/>
            <a:ext cx="3165450" cy="1978406"/>
          </a:xfrm>
          <a:prstGeom prst="rect">
            <a:avLst/>
          </a:prstGeom>
        </p:spPr>
      </p:pic>
      <p:pic>
        <p:nvPicPr>
          <p:cNvPr id="9" name="Content Placeholder 8" descr="nyctaxlots_2.bmp">
            <a:extLst>
              <a:ext uri="{FF2B5EF4-FFF2-40B4-BE49-F238E27FC236}">
                <a16:creationId xmlns:a16="http://schemas.microsoft.com/office/drawing/2014/main" id="{0904528D-DE1E-5D8D-31F0-50380807FDB4}"/>
              </a:ext>
            </a:extLst>
          </p:cNvPr>
          <p:cNvPicPr>
            <a:picLocks noChangeAspect="1"/>
          </p:cNvPicPr>
          <p:nvPr/>
        </p:nvPicPr>
        <p:blipFill>
          <a:blip r:embed="rId5" cstate="print"/>
          <a:stretch>
            <a:fillRect/>
          </a:stretch>
        </p:blipFill>
        <p:spPr>
          <a:xfrm>
            <a:off x="8637587" y="2486581"/>
            <a:ext cx="3165450" cy="1978406"/>
          </a:xfrm>
          <a:prstGeom prst="rect">
            <a:avLst/>
          </a:prstGeom>
        </p:spPr>
      </p:pic>
      <p:sp>
        <p:nvSpPr>
          <p:cNvPr id="10" name="Title 1">
            <a:extLst>
              <a:ext uri="{FF2B5EF4-FFF2-40B4-BE49-F238E27FC236}">
                <a16:creationId xmlns:a16="http://schemas.microsoft.com/office/drawing/2014/main" id="{555779A4-32C0-258A-A5AF-5E1DAE698989}"/>
              </a:ext>
            </a:extLst>
          </p:cNvPr>
          <p:cNvSpPr txBox="1">
            <a:spLocks/>
          </p:cNvSpPr>
          <p:nvPr/>
        </p:nvSpPr>
        <p:spPr>
          <a:xfrm>
            <a:off x="7450812" y="1636045"/>
            <a:ext cx="2646222" cy="523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mn-lt"/>
              </a:rPr>
              <a:t>Create 3D models</a:t>
            </a:r>
          </a:p>
        </p:txBody>
      </p:sp>
      <p:sp>
        <p:nvSpPr>
          <p:cNvPr id="11" name="Rectangle 10">
            <a:extLst>
              <a:ext uri="{FF2B5EF4-FFF2-40B4-BE49-F238E27FC236}">
                <a16:creationId xmlns:a16="http://schemas.microsoft.com/office/drawing/2014/main" id="{5FCBF534-4519-413E-9C65-CF839AB03E24}"/>
              </a:ext>
            </a:extLst>
          </p:cNvPr>
          <p:cNvSpPr/>
          <p:nvPr/>
        </p:nvSpPr>
        <p:spPr>
          <a:xfrm>
            <a:off x="5266349" y="2350056"/>
            <a:ext cx="6406728" cy="23486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451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2233c5-0775-4ac2-af78-c5973dde1ca7">
      <Terms xmlns="http://schemas.microsoft.com/office/infopath/2007/PartnerControls"/>
    </lcf76f155ced4ddcb4097134ff3c332f>
    <TaxCatchAll xmlns="e6f8369d-4edc-4cd5-b7fb-c8e99f1d65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580AC2591BCB4DB84DA1E447C6D1B7" ma:contentTypeVersion="15" ma:contentTypeDescription="Create a new document." ma:contentTypeScope="" ma:versionID="82700df60dc3ae37a91ebc13ab3a3e1e">
  <xsd:schema xmlns:xsd="http://www.w3.org/2001/XMLSchema" xmlns:xs="http://www.w3.org/2001/XMLSchema" xmlns:p="http://schemas.microsoft.com/office/2006/metadata/properties" xmlns:ns2="e6f8369d-4edc-4cd5-b7fb-c8e99f1d6558" xmlns:ns3="bc2233c5-0775-4ac2-af78-c5973dde1ca7" targetNamespace="http://schemas.microsoft.com/office/2006/metadata/properties" ma:root="true" ma:fieldsID="a34dfa38fa3557beb16060fbca3db2da" ns2:_="" ns3:_="">
    <xsd:import namespace="e6f8369d-4edc-4cd5-b7fb-c8e99f1d6558"/>
    <xsd:import namespace="bc2233c5-0775-4ac2-af78-c5973dde1c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8369d-4edc-4cd5-b7fb-c8e99f1d6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c05048e-09af-401b-a2af-e5f6204949bc}" ma:internalName="TaxCatchAll" ma:showField="CatchAllData" ma:web="e6f8369d-4edc-4cd5-b7fb-c8e99f1d6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233c5-0775-4ac2-af78-c5973dde1c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096a3b-b98d-468a-99fa-1844f4c67ac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6D406-3275-41E6-981D-170F4DAA26B2}">
  <ds:schemaRefs>
    <ds:schemaRef ds:uri="http://schemas.microsoft.com/sharepoint/v3/contenttype/forms"/>
  </ds:schemaRefs>
</ds:datastoreItem>
</file>

<file path=customXml/itemProps2.xml><?xml version="1.0" encoding="utf-8"?>
<ds:datastoreItem xmlns:ds="http://schemas.openxmlformats.org/officeDocument/2006/customXml" ds:itemID="{8092EF15-AF5E-4587-B09A-FAFD8A4954C6}">
  <ds:schemaRefs>
    <ds:schemaRef ds:uri="http://schemas.microsoft.com/office/2006/metadata/properties"/>
    <ds:schemaRef ds:uri="http://schemas.microsoft.com/office/infopath/2007/PartnerControls"/>
    <ds:schemaRef ds:uri="bc2233c5-0775-4ac2-af78-c5973dde1ca7"/>
    <ds:schemaRef ds:uri="e6f8369d-4edc-4cd5-b7fb-c8e99f1d6558"/>
  </ds:schemaRefs>
</ds:datastoreItem>
</file>

<file path=customXml/itemProps3.xml><?xml version="1.0" encoding="utf-8"?>
<ds:datastoreItem xmlns:ds="http://schemas.openxmlformats.org/officeDocument/2006/customXml" ds:itemID="{0C4F148A-08F3-4A37-BD9E-56CBC3F1D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8369d-4edc-4cd5-b7fb-c8e99f1d6558"/>
    <ds:schemaRef ds:uri="bc2233c5-0775-4ac2-af78-c5973dde1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618</TotalTime>
  <Words>939</Words>
  <Application>Microsoft Office PowerPoint</Application>
  <PresentationFormat>Widescreen</PresentationFormat>
  <Paragraphs>135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Mithu Dey</dc:creator>
  <cp:lastModifiedBy>Mithu Dey</cp:lastModifiedBy>
  <cp:revision>2</cp:revision>
  <dcterms:created xsi:type="dcterms:W3CDTF">2024-09-23T10:14:06Z</dcterms:created>
  <dcterms:modified xsi:type="dcterms:W3CDTF">2025-06-11T04:27:54Z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0x010100CC580AC2591BCB4DB84DA1E447C6D1B7</vt:lpwstr>
  </property>
</Properties>
</file>